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304" r:id="rId4"/>
    <p:sldId id="361" r:id="rId5"/>
    <p:sldId id="311" r:id="rId6"/>
    <p:sldId id="266" r:id="rId7"/>
    <p:sldId id="358" r:id="rId8"/>
    <p:sldId id="360" r:id="rId9"/>
    <p:sldId id="333" r:id="rId10"/>
    <p:sldId id="267" r:id="rId11"/>
    <p:sldId id="346" r:id="rId12"/>
    <p:sldId id="268" r:id="rId13"/>
    <p:sldId id="305" r:id="rId14"/>
    <p:sldId id="334" r:id="rId15"/>
    <p:sldId id="363" r:id="rId16"/>
    <p:sldId id="335" r:id="rId17"/>
    <p:sldId id="327" r:id="rId18"/>
    <p:sldId id="310" r:id="rId19"/>
    <p:sldId id="325" r:id="rId20"/>
    <p:sldId id="328" r:id="rId21"/>
    <p:sldId id="355" r:id="rId22"/>
    <p:sldId id="270" r:id="rId23"/>
    <p:sldId id="352" r:id="rId24"/>
    <p:sldId id="318" r:id="rId25"/>
    <p:sldId id="354" r:id="rId26"/>
    <p:sldId id="306" r:id="rId27"/>
    <p:sldId id="336" r:id="rId28"/>
    <p:sldId id="338" r:id="rId29"/>
    <p:sldId id="30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E1B26AAC-3C6F-4996-B3B3-119D319AF789}" name="기본 구역">
          <p14:sldIdLst/>
        </p14:section>
        <p14:section id="{EE2B2F14-9BF9-49E6-9352-DEC195CC4171}" name="심플 스타일">
          <p14:sldIdLst>
            <p14:sldId id="256"/>
            <p14:sldId id="304"/>
            <p14:sldId id="361"/>
            <p14:sldId id="311"/>
            <p14:sldId id="266"/>
            <p14:sldId id="358"/>
            <p14:sldId id="360"/>
            <p14:sldId id="333"/>
            <p14:sldId id="267"/>
            <p14:sldId id="346"/>
            <p14:sldId id="268"/>
            <p14:sldId id="305"/>
            <p14:sldId id="334"/>
            <p14:sldId id="363"/>
            <p14:sldId id="335"/>
            <p14:sldId id="327"/>
            <p14:sldId id="310"/>
            <p14:sldId id="325"/>
            <p14:sldId id="328"/>
            <p14:sldId id="355"/>
            <p14:sldId id="270"/>
            <p14:sldId id="352"/>
            <p14:sldId id="318"/>
            <p14:sldId id="354"/>
            <p14:sldId id="306"/>
            <p14:sldId id="336"/>
            <p14:sldId id="338"/>
            <p14:sldId id="303"/>
          </p14:sldIdLst>
        </p14:section>
        <p14:section id="{D08A8CBA-0251-4FF3-94DD-600A6C87BD3F}" name="아날로그 스타일">
          <p14:sldIdLst/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9392" autoAdjust="0"/>
    <p:restoredTop sz="94145" autoAdjust="0"/>
  </p:normalViewPr>
  <p:slideViewPr>
    <p:cSldViewPr snapToGrid="0">
      <p:cViewPr varScale="1">
        <p:scale>
          <a:sx n="100" d="100"/>
          <a:sy n="100" d="100"/>
        </p:scale>
        <p:origin x="258" y="96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FF78F68-E7FA-4297-BC94-6B01B33AFCEB}" type="datetime1">
              <a:rPr lang="ko-KR" altLang="en-US"/>
              <a:pPr lvl="0">
                <a:defRPr/>
              </a:pPr>
              <a:t>2023-04-13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B301D7F-7638-4113-B837-A756F5877C3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3173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반려 식물에 대한 설명을 하면서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01D7F-7638-4113-B837-A756F5877C3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00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회원가입시  본인의 이메일을 인증을 통해 이메일의 진성여부 확인할 수 있고 </a:t>
            </a:r>
            <a:endParaRPr lang="en-US" altLang="ko-KR" dirty="0"/>
          </a:p>
          <a:p>
            <a:r>
              <a:rPr lang="ko-KR" altLang="en-US" dirty="0"/>
              <a:t>본인인증을</a:t>
            </a:r>
            <a:r>
              <a:rPr lang="en-US" altLang="ko-KR" dirty="0"/>
              <a:t> </a:t>
            </a:r>
            <a:r>
              <a:rPr lang="ko-KR" altLang="en-US" dirty="0"/>
              <a:t>하여</a:t>
            </a:r>
            <a:endParaRPr lang="en-US" altLang="ko-KR" dirty="0"/>
          </a:p>
          <a:p>
            <a:r>
              <a:rPr lang="ko-KR" altLang="en-US" dirty="0"/>
              <a:t>개인정보 도용을 </a:t>
            </a:r>
            <a:r>
              <a:rPr lang="ko-KR" altLang="en-US" dirty="0" err="1"/>
              <a:t>방지할수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01D7F-7638-4113-B837-A756F5877C3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699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회원가입시  본인의 이메일을 인증을 통해 이메일의 진성여부 확인할 수 있고 </a:t>
            </a:r>
            <a:endParaRPr lang="en-US" altLang="ko-KR" dirty="0"/>
          </a:p>
          <a:p>
            <a:r>
              <a:rPr lang="ko-KR" altLang="en-US" dirty="0"/>
              <a:t>본인인증을</a:t>
            </a:r>
            <a:r>
              <a:rPr lang="en-US" altLang="ko-KR" dirty="0"/>
              <a:t> </a:t>
            </a:r>
            <a:r>
              <a:rPr lang="ko-KR" altLang="en-US" dirty="0"/>
              <a:t>하여</a:t>
            </a:r>
            <a:endParaRPr lang="en-US" altLang="ko-KR" dirty="0"/>
          </a:p>
          <a:p>
            <a:r>
              <a:rPr lang="ko-KR" altLang="en-US" dirty="0"/>
              <a:t>개인정보 도용을 </a:t>
            </a:r>
            <a:r>
              <a:rPr lang="ko-KR" altLang="en-US" dirty="0" err="1"/>
              <a:t>방지할수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01D7F-7638-4113-B837-A756F5877C3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582576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Relationship Id="rId7" Type="http://schemas.openxmlformats.org/officeDocument/2006/relationships/image" Target="../media/image4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2.png"  /><Relationship Id="rId11" Type="http://schemas.openxmlformats.org/officeDocument/2006/relationships/image" Target="../media/image53.png"  /><Relationship Id="rId12" Type="http://schemas.openxmlformats.org/officeDocument/2006/relationships/image" Target="../media/image54.png"  /><Relationship Id="rId13" Type="http://schemas.openxmlformats.org/officeDocument/2006/relationships/image" Target="../media/image55.png"  /><Relationship Id="rId14" Type="http://schemas.openxmlformats.org/officeDocument/2006/relationships/image" Target="../media/image56.png"  /><Relationship Id="rId15" Type="http://schemas.openxmlformats.org/officeDocument/2006/relationships/image" Target="../media/image57.png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Relationship Id="rId8" Type="http://schemas.openxmlformats.org/officeDocument/2006/relationships/image" Target="../media/image50.png"  /><Relationship Id="rId9" Type="http://schemas.openxmlformats.org/officeDocument/2006/relationships/image" Target="../media/image5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Relationship Id="rId6" Type="http://schemas.openxmlformats.org/officeDocument/2006/relationships/image" Target="../media/image6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Relationship Id="rId5" Type="http://schemas.openxmlformats.org/officeDocument/2006/relationships/image" Target="../media/image7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7.png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Relationship Id="rId5" Type="http://schemas.openxmlformats.org/officeDocument/2006/relationships/image" Target="../media/image8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4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.png"  /><Relationship Id="rId11" Type="http://schemas.openxmlformats.org/officeDocument/2006/relationships/image" Target="../media/image17.png"  /><Relationship Id="rId12" Type="http://schemas.openxmlformats.org/officeDocument/2006/relationships/image" Target="../media/image18.png"  /><Relationship Id="rId13" Type="http://schemas.openxmlformats.org/officeDocument/2006/relationships/image" Target="../media/image19.png"  /><Relationship Id="rId14" Type="http://schemas.openxmlformats.org/officeDocument/2006/relationships/image" Target="../media/image20.png"  /><Relationship Id="rId15" Type="http://schemas.openxmlformats.org/officeDocument/2006/relationships/image" Target="../media/image21.png"  /><Relationship Id="rId16" Type="http://schemas.openxmlformats.org/officeDocument/2006/relationships/image" Target="../media/image22.png"  /><Relationship Id="rId17" Type="http://schemas.openxmlformats.org/officeDocument/2006/relationships/image" Target="../media/image23.png"  /><Relationship Id="rId18" Type="http://schemas.openxmlformats.org/officeDocument/2006/relationships/image" Target="../media/image24.png"  /><Relationship Id="rId19" Type="http://schemas.openxmlformats.org/officeDocument/2006/relationships/image" Target="../media/image25.png"  /><Relationship Id="rId2" Type="http://schemas.openxmlformats.org/officeDocument/2006/relationships/image" Target="../media/image8.png"  /><Relationship Id="rId20" Type="http://schemas.openxmlformats.org/officeDocument/2006/relationships/image" Target="../media/image26.png"  /><Relationship Id="rId21" Type="http://schemas.openxmlformats.org/officeDocument/2006/relationships/image" Target="../media/image27.png"  /><Relationship Id="rId22" Type="http://schemas.openxmlformats.org/officeDocument/2006/relationships/image" Target="../media/image28.png"  /><Relationship Id="rId23" Type="http://schemas.openxmlformats.org/officeDocument/2006/relationships/image" Target="../media/image29.png"  /><Relationship Id="rId24" Type="http://schemas.openxmlformats.org/officeDocument/2006/relationships/image" Target="../media/image30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1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jpe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12"/>
          <p:cNvSpPr txBox="1"/>
          <p:nvPr/>
        </p:nvSpPr>
        <p:spPr>
          <a:xfrm>
            <a:off x="-312964" y="1438991"/>
            <a:ext cx="4336944" cy="51172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78521" y="1650999"/>
            <a:ext cx="3137746" cy="4173469"/>
          </a:xfrm>
          <a:prstGeom prst="rect">
            <a:avLst/>
          </a:prstGeom>
          <a:solidFill>
            <a:srgbClr val="cd9fd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23225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오늘의 꽃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0" lvl="0" indent="0" algn="ctr" defTabSz="23225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0" lvl="0" indent="0" algn="ctr" defTabSz="23225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0" lvl="0" indent="0" algn="ctr" defTabSz="23225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나눔스퀘어 Bold"/>
                <a:ea typeface="나눔스퀘어 Bold"/>
              </a:rPr>
              <a:t>이찬규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773b7e"/>
              </a:solidFill>
              <a:latin typeface="나눔스퀘어 Bold"/>
              <a:ea typeface="나눔스퀘어 Bold"/>
            </a:endParaRPr>
          </a:p>
          <a:p>
            <a:pPr marL="0" lvl="0" indent="0" algn="ctr" defTabSz="23225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곽명아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0" lvl="0" indent="0" algn="ctr" defTabSz="23225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김은지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0" lvl="0" indent="0" algn="ctr" defTabSz="23225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김철희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0" lvl="0" indent="0" algn="ctr" defTabSz="23225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한소미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0" lvl="0" indent="0" algn="ctr" defTabSz="23225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307635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9276AF-416B-402D-9EB0-72A137646B02}"/>
              </a:ext>
            </a:extLst>
          </p:cNvPr>
          <p:cNvSpPr/>
          <p:nvPr/>
        </p:nvSpPr>
        <p:spPr>
          <a:xfrm>
            <a:off x="5454650" y="2355850"/>
            <a:ext cx="3390900" cy="380957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641D71-F6E9-49FF-877F-37AD1A9C1D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0"/>
          <a:stretch/>
        </p:blipFill>
        <p:spPr>
          <a:xfrm>
            <a:off x="281436" y="1438183"/>
            <a:ext cx="11629128" cy="5164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261C6CC-3529-4FA6-94F4-73F63149D611}"/>
              </a:ext>
            </a:extLst>
          </p:cNvPr>
          <p:cNvGrpSpPr/>
          <p:nvPr/>
        </p:nvGrpSpPr>
        <p:grpSpPr>
          <a:xfrm>
            <a:off x="-2509799" y="2140892"/>
            <a:ext cx="15928898" cy="8629822"/>
            <a:chOff x="729219" y="-510138"/>
            <a:chExt cx="15928898" cy="8629822"/>
          </a:xfrm>
        </p:grpSpPr>
        <p:pic>
          <p:nvPicPr>
            <p:cNvPr id="23" name="Object 4">
              <a:extLst>
                <a:ext uri="{FF2B5EF4-FFF2-40B4-BE49-F238E27FC236}">
                  <a16:creationId xmlns:a16="http://schemas.microsoft.com/office/drawing/2014/main" id="{752ACEF6-DF94-4273-AB0A-D45622227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4164" y="6701853"/>
              <a:ext cx="1155203" cy="1417831"/>
            </a:xfrm>
            <a:prstGeom prst="rect">
              <a:avLst/>
            </a:prstGeom>
          </p:spPr>
        </p:pic>
        <p:pic>
          <p:nvPicPr>
            <p:cNvPr id="24" name="Object 5">
              <a:extLst>
                <a:ext uri="{FF2B5EF4-FFF2-40B4-BE49-F238E27FC236}">
                  <a16:creationId xmlns:a16="http://schemas.microsoft.com/office/drawing/2014/main" id="{05374AD3-5B35-4E59-A512-D93F50ABF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6927" y="6710129"/>
              <a:ext cx="1040917" cy="1408307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E883536-87C0-4E51-8225-07A3D2DF69F7}"/>
                </a:ext>
              </a:extLst>
            </p:cNvPr>
            <p:cNvGrpSpPr/>
            <p:nvPr/>
          </p:nvGrpSpPr>
          <p:grpSpPr>
            <a:xfrm>
              <a:off x="16015060" y="6780474"/>
              <a:ext cx="643057" cy="575536"/>
              <a:chOff x="16015060" y="6780474"/>
              <a:chExt cx="643057" cy="575536"/>
            </a:xfrm>
          </p:grpSpPr>
          <p:pic>
            <p:nvPicPr>
              <p:cNvPr id="34" name="Object 7">
                <a:extLst>
                  <a:ext uri="{FF2B5EF4-FFF2-40B4-BE49-F238E27FC236}">
                    <a16:creationId xmlns:a16="http://schemas.microsoft.com/office/drawing/2014/main" id="{D1C1762E-0BCC-4A8C-B686-085E87402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015060" y="6780474"/>
                <a:ext cx="643057" cy="575536"/>
              </a:xfrm>
              <a:prstGeom prst="rect">
                <a:avLst/>
              </a:prstGeom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2137DE9-9E3F-4125-9279-17B472268167}"/>
                </a:ext>
              </a:extLst>
            </p:cNvPr>
            <p:cNvGrpSpPr/>
            <p:nvPr/>
          </p:nvGrpSpPr>
          <p:grpSpPr>
            <a:xfrm>
              <a:off x="729219" y="5692620"/>
              <a:ext cx="788125" cy="836713"/>
              <a:chOff x="729219" y="5692620"/>
              <a:chExt cx="788125" cy="836713"/>
            </a:xfrm>
          </p:grpSpPr>
          <p:pic>
            <p:nvPicPr>
              <p:cNvPr id="33" name="Object 10">
                <a:extLst>
                  <a:ext uri="{FF2B5EF4-FFF2-40B4-BE49-F238E27FC236}">
                    <a16:creationId xmlns:a16="http://schemas.microsoft.com/office/drawing/2014/main" id="{6F06FA8F-4F2E-44F7-9768-38CCF8499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29219" y="5692620"/>
                <a:ext cx="788125" cy="836713"/>
              </a:xfrm>
              <a:prstGeom prst="rect">
                <a:avLst/>
              </a:prstGeom>
            </p:spPr>
          </p:pic>
        </p:grpSp>
        <p:pic>
          <p:nvPicPr>
            <p:cNvPr id="31" name="Object 16">
              <a:extLst>
                <a:ext uri="{FF2B5EF4-FFF2-40B4-BE49-F238E27FC236}">
                  <a16:creationId xmlns:a16="http://schemas.microsoft.com/office/drawing/2014/main" id="{4F737E15-DB62-4480-BC10-A7AB3AE10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133" y="-510138"/>
              <a:ext cx="530535" cy="519255"/>
            </a:xfrm>
            <a:prstGeom prst="rect">
              <a:avLst/>
            </a:prstGeom>
          </p:spPr>
        </p:pic>
        <p:pic>
          <p:nvPicPr>
            <p:cNvPr id="30" name="Object 19">
              <a:extLst>
                <a:ext uri="{FF2B5EF4-FFF2-40B4-BE49-F238E27FC236}">
                  <a16:creationId xmlns:a16="http://schemas.microsoft.com/office/drawing/2014/main" id="{0EBB1EC6-4DA5-463E-82F5-EF42448A8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3133" y="-163696"/>
              <a:ext cx="530535" cy="51925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3819EE0-4051-47CA-AFBD-1EEF3CFFFA52}"/>
              </a:ext>
            </a:extLst>
          </p:cNvPr>
          <p:cNvGrpSpPr/>
          <p:nvPr/>
        </p:nvGrpSpPr>
        <p:grpSpPr>
          <a:xfrm>
            <a:off x="-52188" y="-9351"/>
            <a:ext cx="12244188" cy="1116791"/>
            <a:chOff x="-52188" y="-9351"/>
            <a:chExt cx="12244188" cy="111679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FFB63B0-6DD7-433D-A799-960B7DB42129}"/>
                </a:ext>
              </a:extLst>
            </p:cNvPr>
            <p:cNvSpPr txBox="1"/>
            <p:nvPr/>
          </p:nvSpPr>
          <p:spPr>
            <a:xfrm>
              <a:off x="891086" y="255657"/>
              <a:ext cx="43220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요구사항 정의서</a:t>
              </a:r>
              <a:endParaRPr lang="en-US" altLang="ko-KR" sz="40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9A7C6C5-7270-40C1-807A-FE50D0DE916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07440"/>
              <a:ext cx="12192000" cy="0"/>
            </a:xfrm>
            <a:prstGeom prst="line">
              <a:avLst/>
            </a:prstGeom>
            <a:ln w="88900">
              <a:solidFill>
                <a:srgbClr val="CD9FD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1638204-43DC-4793-858C-5AFF428C1220}"/>
                </a:ext>
              </a:extLst>
            </p:cNvPr>
            <p:cNvSpPr txBox="1"/>
            <p:nvPr/>
          </p:nvSpPr>
          <p:spPr>
            <a:xfrm>
              <a:off x="-52188" y="378322"/>
              <a:ext cx="1034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Part 3</a:t>
              </a:r>
              <a:endParaRPr lang="ko-KR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25320AF-6CFD-4126-B74B-4281EAC463BE}"/>
                </a:ext>
              </a:extLst>
            </p:cNvPr>
            <p:cNvSpPr/>
            <p:nvPr/>
          </p:nvSpPr>
          <p:spPr>
            <a:xfrm>
              <a:off x="0" y="-9351"/>
              <a:ext cx="3534758" cy="111760"/>
            </a:xfrm>
            <a:prstGeom prst="rect">
              <a:avLst/>
            </a:prstGeom>
            <a:solidFill>
              <a:srgbClr val="CD9F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849020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806EF2-9EB9-F108-BCE7-B91B4FF86DD5}"/>
              </a:ext>
            </a:extLst>
          </p:cNvPr>
          <p:cNvSpPr/>
          <p:nvPr/>
        </p:nvSpPr>
        <p:spPr>
          <a:xfrm>
            <a:off x="10040471" y="6602341"/>
            <a:ext cx="2151529" cy="255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 descr="dfd최종.drawio.png">
            <a:extLst>
              <a:ext uri="{FF2B5EF4-FFF2-40B4-BE49-F238E27FC236}">
                <a16:creationId xmlns:a16="http://schemas.microsoft.com/office/drawing/2014/main" id="{C1AECEA9-5224-4534-9F96-F743DBE385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dfd최종.drawio.png">
            <a:extLst>
              <a:ext uri="{FF2B5EF4-FFF2-40B4-BE49-F238E27FC236}">
                <a16:creationId xmlns:a16="http://schemas.microsoft.com/office/drawing/2014/main" id="{7E470569-1C55-4487-B969-8548EC1583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dfd최종.drawio.png">
            <a:extLst>
              <a:ext uri="{FF2B5EF4-FFF2-40B4-BE49-F238E27FC236}">
                <a16:creationId xmlns:a16="http://schemas.microsoft.com/office/drawing/2014/main" id="{34E5DFAA-6AC1-4A6B-A52A-6651ADBE91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9BE6385-81C6-4A96-91AD-73C0286C9CC7}"/>
              </a:ext>
            </a:extLst>
          </p:cNvPr>
          <p:cNvGrpSpPr/>
          <p:nvPr/>
        </p:nvGrpSpPr>
        <p:grpSpPr>
          <a:xfrm>
            <a:off x="-52188" y="-9351"/>
            <a:ext cx="12244188" cy="1116791"/>
            <a:chOff x="-52188" y="-9351"/>
            <a:chExt cx="12244188" cy="111679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8A1E0F-A23F-4913-881C-580F3E15922B}"/>
                </a:ext>
              </a:extLst>
            </p:cNvPr>
            <p:cNvSpPr txBox="1"/>
            <p:nvPr/>
          </p:nvSpPr>
          <p:spPr>
            <a:xfrm>
              <a:off x="891086" y="255657"/>
              <a:ext cx="29626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USECASE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4C2D150-79CD-4CEF-9FD5-8E286A2D271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07440"/>
              <a:ext cx="12192000" cy="0"/>
            </a:xfrm>
            <a:prstGeom prst="line">
              <a:avLst/>
            </a:prstGeom>
            <a:ln w="88900">
              <a:solidFill>
                <a:srgbClr val="CD9FD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88340D-D5D3-45E9-9854-7D27C1F0BA00}"/>
                </a:ext>
              </a:extLst>
            </p:cNvPr>
            <p:cNvSpPr txBox="1"/>
            <p:nvPr/>
          </p:nvSpPr>
          <p:spPr>
            <a:xfrm>
              <a:off x="-52188" y="378322"/>
              <a:ext cx="1034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Part 3</a:t>
              </a:r>
              <a:endParaRPr lang="ko-KR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347BA79-C98A-417F-A48B-510F0AD659BB}"/>
                </a:ext>
              </a:extLst>
            </p:cNvPr>
            <p:cNvSpPr/>
            <p:nvPr/>
          </p:nvSpPr>
          <p:spPr>
            <a:xfrm>
              <a:off x="0" y="-9351"/>
              <a:ext cx="3534758" cy="111760"/>
            </a:xfrm>
            <a:prstGeom prst="rect">
              <a:avLst/>
            </a:prstGeom>
            <a:solidFill>
              <a:srgbClr val="CD9F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Picture 1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0635" y="1164580"/>
            <a:ext cx="11053483" cy="5693420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1267833663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FFF32A-F334-002A-9FFD-A71C53EB3813}"/>
              </a:ext>
            </a:extLst>
          </p:cNvPr>
          <p:cNvSpPr/>
          <p:nvPr/>
        </p:nvSpPr>
        <p:spPr>
          <a:xfrm>
            <a:off x="10058400" y="6602343"/>
            <a:ext cx="2133600" cy="19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ADA819D6-8D07-4277-86A5-6C3DF53A1808}"/>
              </a:ext>
            </a:extLst>
          </p:cNvPr>
          <p:cNvGrpSpPr/>
          <p:nvPr/>
        </p:nvGrpSpPr>
        <p:grpSpPr>
          <a:xfrm>
            <a:off x="-52188" y="-9351"/>
            <a:ext cx="12244188" cy="1116791"/>
            <a:chOff x="-52188" y="-9351"/>
            <a:chExt cx="12244188" cy="1116791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0AC7FB5D-14D8-47FE-8FD3-0CBBD624E9EC}"/>
                </a:ext>
              </a:extLst>
            </p:cNvPr>
            <p:cNvSpPr txBox="1"/>
            <p:nvPr/>
          </p:nvSpPr>
          <p:spPr>
            <a:xfrm>
              <a:off x="891086" y="255657"/>
              <a:ext cx="78053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DFD(Data Flow Diagram)</a:t>
              </a:r>
            </a:p>
          </p:txBody>
        </p: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9DA9FE9-A436-48F9-9FF4-8E30D2E7D01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07440"/>
              <a:ext cx="12192000" cy="0"/>
            </a:xfrm>
            <a:prstGeom prst="line">
              <a:avLst/>
            </a:prstGeom>
            <a:ln w="88900">
              <a:solidFill>
                <a:srgbClr val="CD9FD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BAF3456-517C-4879-A946-6700EFA3202D}"/>
                </a:ext>
              </a:extLst>
            </p:cNvPr>
            <p:cNvSpPr txBox="1"/>
            <p:nvPr/>
          </p:nvSpPr>
          <p:spPr>
            <a:xfrm>
              <a:off x="-52188" y="378322"/>
              <a:ext cx="1034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Part 3</a:t>
              </a:r>
              <a:endParaRPr lang="ko-KR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032C962A-5AAC-49DB-BA99-F8C9D6FBB85B}"/>
                </a:ext>
              </a:extLst>
            </p:cNvPr>
            <p:cNvSpPr/>
            <p:nvPr/>
          </p:nvSpPr>
          <p:spPr>
            <a:xfrm>
              <a:off x="0" y="-9351"/>
              <a:ext cx="3534758" cy="111760"/>
            </a:xfrm>
            <a:prstGeom prst="rect">
              <a:avLst/>
            </a:prstGeom>
            <a:solidFill>
              <a:srgbClr val="CD9F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9" name="Picture 8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4828" y="1258045"/>
            <a:ext cx="11196538" cy="5440747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556428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0810BF-926A-424B-9A3B-3D866F84AE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AF12F0-551C-48D0-8F96-5218FEB2D04C}"/>
              </a:ext>
            </a:extLst>
          </p:cNvPr>
          <p:cNvSpPr/>
          <p:nvPr/>
        </p:nvSpPr>
        <p:spPr>
          <a:xfrm>
            <a:off x="7708900" y="2387600"/>
            <a:ext cx="3987800" cy="3987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래픽 7" descr="붓놀림">
            <a:extLst>
              <a:ext uri="{FF2B5EF4-FFF2-40B4-BE49-F238E27FC236}">
                <a16:creationId xmlns:a16="http://schemas.microsoft.com/office/drawing/2014/main" id="{4A14CD7A-6C5F-465E-8A33-3960B719A854}"/>
              </a:ext>
            </a:extLst>
          </p:cNvPr>
          <p:cNvGrpSpPr/>
          <p:nvPr/>
        </p:nvGrpSpPr>
        <p:grpSpPr>
          <a:xfrm>
            <a:off x="4442002" y="3258721"/>
            <a:ext cx="3303275" cy="339041"/>
            <a:chOff x="4442002" y="3258721"/>
            <a:chExt cx="3303275" cy="339041"/>
          </a:xfrm>
          <a:solidFill>
            <a:srgbClr val="D8D8D8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74ABE7F-1954-4F2C-BA38-D9478B0AB935}"/>
                </a:ext>
              </a:extLst>
            </p:cNvPr>
            <p:cNvSpPr/>
            <p:nvPr/>
          </p:nvSpPr>
          <p:spPr>
            <a:xfrm>
              <a:off x="5373783" y="3299747"/>
              <a:ext cx="1373" cy="372"/>
            </a:xfrm>
            <a:custGeom>
              <a:avLst/>
              <a:gdLst>
                <a:gd name="connsiteX0" fmla="*/ 1374 w 1373"/>
                <a:gd name="connsiteY0" fmla="*/ 217 h 372"/>
                <a:gd name="connsiteX1" fmla="*/ 1374 w 1373"/>
                <a:gd name="connsiteY1" fmla="*/ 217 h 372"/>
                <a:gd name="connsiteX2" fmla="*/ 1374 w 1373"/>
                <a:gd name="connsiteY2" fmla="*/ 217 h 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3" h="372">
                  <a:moveTo>
                    <a:pt x="1374" y="217"/>
                  </a:moveTo>
                  <a:cubicBezTo>
                    <a:pt x="-84" y="-487"/>
                    <a:pt x="-798" y="798"/>
                    <a:pt x="1374" y="217"/>
                  </a:cubicBezTo>
                  <a:lnTo>
                    <a:pt x="1374" y="217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3F8B8F8F-6D89-440D-A151-553630070BF5}"/>
                </a:ext>
              </a:extLst>
            </p:cNvPr>
            <p:cNvSpPr/>
            <p:nvPr/>
          </p:nvSpPr>
          <p:spPr>
            <a:xfrm>
              <a:off x="6500155" y="3262360"/>
              <a:ext cx="3362" cy="9703"/>
            </a:xfrm>
            <a:custGeom>
              <a:avLst/>
              <a:gdLst>
                <a:gd name="connsiteX0" fmla="*/ 0 w 3362"/>
                <a:gd name="connsiteY0" fmla="*/ 9687 h 9703"/>
                <a:gd name="connsiteX1" fmla="*/ 1095 w 3362"/>
                <a:gd name="connsiteY1" fmla="*/ 9601 h 9703"/>
                <a:gd name="connsiteX2" fmla="*/ 3362 w 3362"/>
                <a:gd name="connsiteY2" fmla="*/ 0 h 9703"/>
                <a:gd name="connsiteX3" fmla="*/ 0 w 3362"/>
                <a:gd name="connsiteY3" fmla="*/ 9687 h 9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" h="9703">
                  <a:moveTo>
                    <a:pt x="0" y="9687"/>
                  </a:moveTo>
                  <a:cubicBezTo>
                    <a:pt x="448" y="9754"/>
                    <a:pt x="667" y="9601"/>
                    <a:pt x="1095" y="9601"/>
                  </a:cubicBezTo>
                  <a:cubicBezTo>
                    <a:pt x="1896" y="5791"/>
                    <a:pt x="2639" y="2495"/>
                    <a:pt x="3362" y="0"/>
                  </a:cubicBezTo>
                  <a:lnTo>
                    <a:pt x="0" y="9687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E8E37EB-7A2E-415C-8E01-E73E60208EC6}"/>
                </a:ext>
              </a:extLst>
            </p:cNvPr>
            <p:cNvSpPr/>
            <p:nvPr/>
          </p:nvSpPr>
          <p:spPr>
            <a:xfrm>
              <a:off x="6681111" y="3293989"/>
              <a:ext cx="1105" cy="2860"/>
            </a:xfrm>
            <a:custGeom>
              <a:avLst/>
              <a:gdLst>
                <a:gd name="connsiteX0" fmla="*/ 0 w 1105"/>
                <a:gd name="connsiteY0" fmla="*/ 1842 h 2860"/>
                <a:gd name="connsiteX1" fmla="*/ 1105 w 1105"/>
                <a:gd name="connsiteY1" fmla="*/ 2861 h 2860"/>
                <a:gd name="connsiteX2" fmla="*/ 0 w 1105"/>
                <a:gd name="connsiteY2" fmla="*/ 1842 h 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5" h="2860">
                  <a:moveTo>
                    <a:pt x="0" y="1842"/>
                  </a:moveTo>
                  <a:cubicBezTo>
                    <a:pt x="419" y="2261"/>
                    <a:pt x="714" y="2480"/>
                    <a:pt x="1105" y="2861"/>
                  </a:cubicBezTo>
                  <a:cubicBezTo>
                    <a:pt x="1010" y="575"/>
                    <a:pt x="1229" y="-1711"/>
                    <a:pt x="0" y="1842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4734997-FA74-4630-AFE6-2DF07A976F95}"/>
                </a:ext>
              </a:extLst>
            </p:cNvPr>
            <p:cNvSpPr/>
            <p:nvPr/>
          </p:nvSpPr>
          <p:spPr>
            <a:xfrm>
              <a:off x="6080121" y="3307566"/>
              <a:ext cx="3067" cy="1894"/>
            </a:xfrm>
            <a:custGeom>
              <a:avLst/>
              <a:gdLst>
                <a:gd name="connsiteX0" fmla="*/ 3067 w 3067"/>
                <a:gd name="connsiteY0" fmla="*/ 37 h 1894"/>
                <a:gd name="connsiteX1" fmla="*/ 0 w 3067"/>
                <a:gd name="connsiteY1" fmla="*/ 1895 h 1894"/>
                <a:gd name="connsiteX2" fmla="*/ 3067 w 3067"/>
                <a:gd name="connsiteY2" fmla="*/ 37 h 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7" h="1894">
                  <a:moveTo>
                    <a:pt x="3067" y="37"/>
                  </a:moveTo>
                  <a:cubicBezTo>
                    <a:pt x="1496" y="-191"/>
                    <a:pt x="629" y="656"/>
                    <a:pt x="0" y="1895"/>
                  </a:cubicBezTo>
                  <a:cubicBezTo>
                    <a:pt x="895" y="1066"/>
                    <a:pt x="1829" y="352"/>
                    <a:pt x="3067" y="37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2231CA2-6967-4AEC-9403-15F1EC3E5C7C}"/>
                </a:ext>
              </a:extLst>
            </p:cNvPr>
            <p:cNvSpPr/>
            <p:nvPr/>
          </p:nvSpPr>
          <p:spPr>
            <a:xfrm>
              <a:off x="5042401" y="3317643"/>
              <a:ext cx="1943" cy="2628"/>
            </a:xfrm>
            <a:custGeom>
              <a:avLst/>
              <a:gdLst>
                <a:gd name="connsiteX0" fmla="*/ 1153 w 1943"/>
                <a:gd name="connsiteY0" fmla="*/ 2629 h 2628"/>
                <a:gd name="connsiteX1" fmla="*/ 1943 w 1943"/>
                <a:gd name="connsiteY1" fmla="*/ 2295 h 2628"/>
                <a:gd name="connsiteX2" fmla="*/ 0 w 1943"/>
                <a:gd name="connsiteY2" fmla="*/ 0 h 2628"/>
                <a:gd name="connsiteX3" fmla="*/ 1153 w 1943"/>
                <a:gd name="connsiteY3" fmla="*/ 2629 h 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" h="2628">
                  <a:moveTo>
                    <a:pt x="1153" y="2629"/>
                  </a:moveTo>
                  <a:cubicBezTo>
                    <a:pt x="1153" y="2629"/>
                    <a:pt x="1610" y="2448"/>
                    <a:pt x="1943" y="2295"/>
                  </a:cubicBezTo>
                  <a:cubicBezTo>
                    <a:pt x="1305" y="1533"/>
                    <a:pt x="657" y="981"/>
                    <a:pt x="0" y="0"/>
                  </a:cubicBezTo>
                  <a:lnTo>
                    <a:pt x="1153" y="2629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8DB4772-6E81-4111-B0B9-15ACE8C5690E}"/>
                </a:ext>
              </a:extLst>
            </p:cNvPr>
            <p:cNvSpPr/>
            <p:nvPr/>
          </p:nvSpPr>
          <p:spPr>
            <a:xfrm>
              <a:off x="5044344" y="3313757"/>
              <a:ext cx="13287" cy="10778"/>
            </a:xfrm>
            <a:custGeom>
              <a:avLst/>
              <a:gdLst>
                <a:gd name="connsiteX0" fmla="*/ 2848 w 13287"/>
                <a:gd name="connsiteY0" fmla="*/ 0 h 10778"/>
                <a:gd name="connsiteX1" fmla="*/ 0 w 13287"/>
                <a:gd name="connsiteY1" fmla="*/ 6182 h 10778"/>
                <a:gd name="connsiteX2" fmla="*/ 13287 w 13287"/>
                <a:gd name="connsiteY2" fmla="*/ 9382 h 10778"/>
                <a:gd name="connsiteX3" fmla="*/ 2848 w 13287"/>
                <a:gd name="connsiteY3" fmla="*/ 0 h 1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7" h="10778">
                  <a:moveTo>
                    <a:pt x="2848" y="0"/>
                  </a:moveTo>
                  <a:cubicBezTo>
                    <a:pt x="6839" y="2800"/>
                    <a:pt x="1753" y="5391"/>
                    <a:pt x="0" y="6182"/>
                  </a:cubicBezTo>
                  <a:cubicBezTo>
                    <a:pt x="4401" y="11363"/>
                    <a:pt x="8820" y="11754"/>
                    <a:pt x="13287" y="9382"/>
                  </a:cubicBezTo>
                  <a:cubicBezTo>
                    <a:pt x="13249" y="3496"/>
                    <a:pt x="4820" y="4381"/>
                    <a:pt x="2848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81AAC02-8315-4B1B-993C-4B98006E0ABB}"/>
                </a:ext>
              </a:extLst>
            </p:cNvPr>
            <p:cNvSpPr/>
            <p:nvPr/>
          </p:nvSpPr>
          <p:spPr>
            <a:xfrm>
              <a:off x="4442002" y="3334197"/>
              <a:ext cx="1809" cy="2381"/>
            </a:xfrm>
            <a:custGeom>
              <a:avLst/>
              <a:gdLst>
                <a:gd name="connsiteX0" fmla="*/ 0 w 1809"/>
                <a:gd name="connsiteY0" fmla="*/ 2381 h 2381"/>
                <a:gd name="connsiteX1" fmla="*/ 1810 w 1809"/>
                <a:gd name="connsiteY1" fmla="*/ 0 h 2381"/>
                <a:gd name="connsiteX2" fmla="*/ 0 w 1809"/>
                <a:gd name="connsiteY2" fmla="*/ 2381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" h="2381">
                  <a:moveTo>
                    <a:pt x="0" y="2381"/>
                  </a:moveTo>
                  <a:lnTo>
                    <a:pt x="1810" y="0"/>
                  </a:lnTo>
                  <a:cubicBezTo>
                    <a:pt x="1067" y="638"/>
                    <a:pt x="514" y="1486"/>
                    <a:pt x="0" y="2381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24093531-A41C-4F72-8407-AE45B8A42E43}"/>
                </a:ext>
              </a:extLst>
            </p:cNvPr>
            <p:cNvSpPr/>
            <p:nvPr/>
          </p:nvSpPr>
          <p:spPr>
            <a:xfrm>
              <a:off x="6098238" y="3596344"/>
              <a:ext cx="2724" cy="1417"/>
            </a:xfrm>
            <a:custGeom>
              <a:avLst/>
              <a:gdLst>
                <a:gd name="connsiteX0" fmla="*/ 2724 w 2724"/>
                <a:gd name="connsiteY0" fmla="*/ 0 h 1417"/>
                <a:gd name="connsiteX1" fmla="*/ 0 w 2724"/>
                <a:gd name="connsiteY1" fmla="*/ 1391 h 1417"/>
                <a:gd name="connsiteX2" fmla="*/ 2724 w 2724"/>
                <a:gd name="connsiteY2" fmla="*/ 0 h 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4" h="1417">
                  <a:moveTo>
                    <a:pt x="2724" y="0"/>
                  </a:moveTo>
                  <a:cubicBezTo>
                    <a:pt x="1829" y="533"/>
                    <a:pt x="829" y="800"/>
                    <a:pt x="0" y="1391"/>
                  </a:cubicBezTo>
                  <a:cubicBezTo>
                    <a:pt x="1419" y="1562"/>
                    <a:pt x="2181" y="905"/>
                    <a:pt x="2724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D7CB1E5-29FF-41EB-8E1C-5605EBD7D939}"/>
                </a:ext>
              </a:extLst>
            </p:cNvPr>
            <p:cNvSpPr/>
            <p:nvPr/>
          </p:nvSpPr>
          <p:spPr>
            <a:xfrm>
              <a:off x="4536939" y="3333111"/>
              <a:ext cx="1056" cy="9325"/>
            </a:xfrm>
            <a:custGeom>
              <a:avLst/>
              <a:gdLst>
                <a:gd name="connsiteX0" fmla="*/ 18 w 1056"/>
                <a:gd name="connsiteY0" fmla="*/ 9325 h 9325"/>
                <a:gd name="connsiteX1" fmla="*/ 1056 w 1056"/>
                <a:gd name="connsiteY1" fmla="*/ 0 h 9325"/>
                <a:gd name="connsiteX2" fmla="*/ 18 w 1056"/>
                <a:gd name="connsiteY2" fmla="*/ 9325 h 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" h="9325">
                  <a:moveTo>
                    <a:pt x="18" y="9325"/>
                  </a:moveTo>
                  <a:lnTo>
                    <a:pt x="1056" y="0"/>
                  </a:lnTo>
                  <a:cubicBezTo>
                    <a:pt x="132" y="3877"/>
                    <a:pt x="-68" y="6791"/>
                    <a:pt x="18" y="9325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4F32E66-9D6E-47A2-A513-B776D89D5513}"/>
                </a:ext>
              </a:extLst>
            </p:cNvPr>
            <p:cNvSpPr/>
            <p:nvPr/>
          </p:nvSpPr>
          <p:spPr>
            <a:xfrm>
              <a:off x="6503517" y="3258721"/>
              <a:ext cx="1314" cy="3638"/>
            </a:xfrm>
            <a:custGeom>
              <a:avLst/>
              <a:gdLst>
                <a:gd name="connsiteX0" fmla="*/ 0 w 1314"/>
                <a:gd name="connsiteY0" fmla="*/ 3639 h 3638"/>
                <a:gd name="connsiteX1" fmla="*/ 1314 w 1314"/>
                <a:gd name="connsiteY1" fmla="*/ 0 h 3638"/>
                <a:gd name="connsiteX2" fmla="*/ 0 w 1314"/>
                <a:gd name="connsiteY2" fmla="*/ 3639 h 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4" h="3638">
                  <a:moveTo>
                    <a:pt x="0" y="3639"/>
                  </a:moveTo>
                  <a:lnTo>
                    <a:pt x="1314" y="0"/>
                  </a:lnTo>
                  <a:cubicBezTo>
                    <a:pt x="867" y="829"/>
                    <a:pt x="448" y="2124"/>
                    <a:pt x="0" y="3639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AADCC4C-7CEE-491C-9B01-E1F24A0FEB27}"/>
                </a:ext>
              </a:extLst>
            </p:cNvPr>
            <p:cNvSpPr/>
            <p:nvPr/>
          </p:nvSpPr>
          <p:spPr>
            <a:xfrm>
              <a:off x="6848293" y="3301869"/>
              <a:ext cx="1371" cy="7162"/>
            </a:xfrm>
            <a:custGeom>
              <a:avLst/>
              <a:gdLst>
                <a:gd name="connsiteX0" fmla="*/ 0 w 1371"/>
                <a:gd name="connsiteY0" fmla="*/ 0 h 7162"/>
                <a:gd name="connsiteX1" fmla="*/ 896 w 1371"/>
                <a:gd name="connsiteY1" fmla="*/ 7096 h 7162"/>
                <a:gd name="connsiteX2" fmla="*/ 1372 w 1371"/>
                <a:gd name="connsiteY2" fmla="*/ 7163 h 7162"/>
                <a:gd name="connsiteX3" fmla="*/ 0 w 1371"/>
                <a:gd name="connsiteY3" fmla="*/ 0 h 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1" h="7162">
                  <a:moveTo>
                    <a:pt x="0" y="0"/>
                  </a:moveTo>
                  <a:cubicBezTo>
                    <a:pt x="67" y="2858"/>
                    <a:pt x="448" y="5143"/>
                    <a:pt x="896" y="7096"/>
                  </a:cubicBezTo>
                  <a:cubicBezTo>
                    <a:pt x="1105" y="7096"/>
                    <a:pt x="1257" y="7125"/>
                    <a:pt x="1372" y="71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07B0786-7893-455A-9E79-55EA27D2FFDB}"/>
                </a:ext>
              </a:extLst>
            </p:cNvPr>
            <p:cNvSpPr/>
            <p:nvPr/>
          </p:nvSpPr>
          <p:spPr>
            <a:xfrm>
              <a:off x="7687236" y="3446630"/>
              <a:ext cx="3819" cy="6638"/>
            </a:xfrm>
            <a:custGeom>
              <a:avLst/>
              <a:gdLst>
                <a:gd name="connsiteX0" fmla="*/ 3820 w 3819"/>
                <a:gd name="connsiteY0" fmla="*/ 3639 h 6638"/>
                <a:gd name="connsiteX1" fmla="*/ 3372 w 3819"/>
                <a:gd name="connsiteY1" fmla="*/ 0 h 6638"/>
                <a:gd name="connsiteX2" fmla="*/ 0 w 3819"/>
                <a:gd name="connsiteY2" fmla="*/ 6639 h 6638"/>
                <a:gd name="connsiteX3" fmla="*/ 3820 w 3819"/>
                <a:gd name="connsiteY3" fmla="*/ 3639 h 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" h="6638">
                  <a:moveTo>
                    <a:pt x="3820" y="3639"/>
                  </a:moveTo>
                  <a:cubicBezTo>
                    <a:pt x="3753" y="2476"/>
                    <a:pt x="3610" y="1257"/>
                    <a:pt x="3372" y="0"/>
                  </a:cubicBezTo>
                  <a:lnTo>
                    <a:pt x="0" y="6639"/>
                  </a:lnTo>
                  <a:cubicBezTo>
                    <a:pt x="1781" y="6039"/>
                    <a:pt x="3020" y="5029"/>
                    <a:pt x="3820" y="3639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59FB5ECE-98F6-49F3-BBB7-66CF4BBA2D03}"/>
                </a:ext>
              </a:extLst>
            </p:cNvPr>
            <p:cNvSpPr/>
            <p:nvPr/>
          </p:nvSpPr>
          <p:spPr>
            <a:xfrm>
              <a:off x="7050128" y="3335529"/>
              <a:ext cx="28308" cy="11546"/>
            </a:xfrm>
            <a:custGeom>
              <a:avLst/>
              <a:gdLst>
                <a:gd name="connsiteX0" fmla="*/ 27518 w 28308"/>
                <a:gd name="connsiteY0" fmla="*/ 6784 h 11546"/>
                <a:gd name="connsiteX1" fmla="*/ 28308 w 28308"/>
                <a:gd name="connsiteY1" fmla="*/ 3536 h 11546"/>
                <a:gd name="connsiteX2" fmla="*/ 810 w 28308"/>
                <a:gd name="connsiteY2" fmla="*/ 88 h 11546"/>
                <a:gd name="connsiteX3" fmla="*/ 0 w 28308"/>
                <a:gd name="connsiteY3" fmla="*/ 11546 h 11546"/>
                <a:gd name="connsiteX4" fmla="*/ 27518 w 28308"/>
                <a:gd name="connsiteY4" fmla="*/ 6784 h 1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08" h="11546">
                  <a:moveTo>
                    <a:pt x="27518" y="6784"/>
                  </a:moveTo>
                  <a:cubicBezTo>
                    <a:pt x="27718" y="5707"/>
                    <a:pt x="28270" y="4717"/>
                    <a:pt x="28308" y="3536"/>
                  </a:cubicBezTo>
                  <a:cubicBezTo>
                    <a:pt x="24384" y="411"/>
                    <a:pt x="14040" y="-274"/>
                    <a:pt x="810" y="88"/>
                  </a:cubicBezTo>
                  <a:lnTo>
                    <a:pt x="0" y="11546"/>
                  </a:lnTo>
                  <a:lnTo>
                    <a:pt x="27518" y="6784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E9903F04-99EA-40C5-B525-1BED51348B32}"/>
                </a:ext>
              </a:extLst>
            </p:cNvPr>
            <p:cNvSpPr/>
            <p:nvPr/>
          </p:nvSpPr>
          <p:spPr>
            <a:xfrm>
              <a:off x="7637992" y="3584000"/>
              <a:ext cx="904" cy="5012"/>
            </a:xfrm>
            <a:custGeom>
              <a:avLst/>
              <a:gdLst>
                <a:gd name="connsiteX0" fmla="*/ 810 w 904"/>
                <a:gd name="connsiteY0" fmla="*/ 0 h 5012"/>
                <a:gd name="connsiteX1" fmla="*/ 0 w 904"/>
                <a:gd name="connsiteY1" fmla="*/ 95 h 5012"/>
                <a:gd name="connsiteX2" fmla="*/ 810 w 904"/>
                <a:gd name="connsiteY2" fmla="*/ 0 h 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4" h="5012">
                  <a:moveTo>
                    <a:pt x="810" y="0"/>
                  </a:moveTo>
                  <a:lnTo>
                    <a:pt x="0" y="95"/>
                  </a:lnTo>
                  <a:cubicBezTo>
                    <a:pt x="28" y="8087"/>
                    <a:pt x="1248" y="5067"/>
                    <a:pt x="81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902A0806-8BE7-4095-9901-5F9D8D435C8F}"/>
                </a:ext>
              </a:extLst>
            </p:cNvPr>
            <p:cNvSpPr/>
            <p:nvPr/>
          </p:nvSpPr>
          <p:spPr>
            <a:xfrm>
              <a:off x="7199480" y="3354485"/>
              <a:ext cx="5172" cy="11277"/>
            </a:xfrm>
            <a:custGeom>
              <a:avLst/>
              <a:gdLst>
                <a:gd name="connsiteX0" fmla="*/ 3791 w 5172"/>
                <a:gd name="connsiteY0" fmla="*/ 11078 h 11277"/>
                <a:gd name="connsiteX1" fmla="*/ 5172 w 5172"/>
                <a:gd name="connsiteY1" fmla="*/ 11278 h 11277"/>
                <a:gd name="connsiteX2" fmla="*/ 0 w 5172"/>
                <a:gd name="connsiteY2" fmla="*/ 0 h 11277"/>
                <a:gd name="connsiteX3" fmla="*/ 3791 w 5172"/>
                <a:gd name="connsiteY3" fmla="*/ 11078 h 1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2" h="11277">
                  <a:moveTo>
                    <a:pt x="3791" y="11078"/>
                  </a:moveTo>
                  <a:cubicBezTo>
                    <a:pt x="4267" y="11135"/>
                    <a:pt x="4724" y="11220"/>
                    <a:pt x="5172" y="11278"/>
                  </a:cubicBezTo>
                  <a:lnTo>
                    <a:pt x="0" y="0"/>
                  </a:lnTo>
                  <a:lnTo>
                    <a:pt x="3791" y="11078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FD39629-5C15-42AD-A34E-F8DEC22279FB}"/>
                </a:ext>
              </a:extLst>
            </p:cNvPr>
            <p:cNvSpPr/>
            <p:nvPr/>
          </p:nvSpPr>
          <p:spPr>
            <a:xfrm>
              <a:off x="7470163" y="3357812"/>
              <a:ext cx="12085" cy="3929"/>
            </a:xfrm>
            <a:custGeom>
              <a:avLst/>
              <a:gdLst>
                <a:gd name="connsiteX0" fmla="*/ 12086 w 12085"/>
                <a:gd name="connsiteY0" fmla="*/ 1141 h 3929"/>
                <a:gd name="connsiteX1" fmla="*/ 732 w 12085"/>
                <a:gd name="connsiteY1" fmla="*/ 3779 h 3929"/>
                <a:gd name="connsiteX2" fmla="*/ 12086 w 12085"/>
                <a:gd name="connsiteY2" fmla="*/ 1141 h 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85" h="3929">
                  <a:moveTo>
                    <a:pt x="12086" y="1141"/>
                  </a:moveTo>
                  <a:cubicBezTo>
                    <a:pt x="-449" y="-1355"/>
                    <a:pt x="-1030" y="569"/>
                    <a:pt x="732" y="3779"/>
                  </a:cubicBezTo>
                  <a:cubicBezTo>
                    <a:pt x="5257" y="4255"/>
                    <a:pt x="9228" y="3655"/>
                    <a:pt x="12086" y="1141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E0596BB-6478-4ADA-B1B9-F7B7EACD3CD5}"/>
                </a:ext>
              </a:extLst>
            </p:cNvPr>
            <p:cNvSpPr/>
            <p:nvPr/>
          </p:nvSpPr>
          <p:spPr>
            <a:xfrm>
              <a:off x="7730032" y="3559330"/>
              <a:ext cx="15245" cy="9514"/>
            </a:xfrm>
            <a:custGeom>
              <a:avLst/>
              <a:gdLst>
                <a:gd name="connsiteX0" fmla="*/ 11173 w 15245"/>
                <a:gd name="connsiteY0" fmla="*/ 9458 h 9514"/>
                <a:gd name="connsiteX1" fmla="*/ 11382 w 15245"/>
                <a:gd name="connsiteY1" fmla="*/ 0 h 9514"/>
                <a:gd name="connsiteX2" fmla="*/ 0 w 15245"/>
                <a:gd name="connsiteY2" fmla="*/ 1438 h 9514"/>
                <a:gd name="connsiteX3" fmla="*/ 11173 w 15245"/>
                <a:gd name="connsiteY3" fmla="*/ 9458 h 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5" h="9514">
                  <a:moveTo>
                    <a:pt x="11173" y="9458"/>
                  </a:moveTo>
                  <a:cubicBezTo>
                    <a:pt x="17764" y="10087"/>
                    <a:pt x="15250" y="5325"/>
                    <a:pt x="11382" y="0"/>
                  </a:cubicBezTo>
                  <a:cubicBezTo>
                    <a:pt x="4667" y="981"/>
                    <a:pt x="0" y="1438"/>
                    <a:pt x="0" y="1438"/>
                  </a:cubicBezTo>
                  <a:cubicBezTo>
                    <a:pt x="3686" y="3343"/>
                    <a:pt x="7382" y="7544"/>
                    <a:pt x="11173" y="9458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52A6F4B-F34F-4200-95B3-8FD7543BBF3A}"/>
                </a:ext>
              </a:extLst>
            </p:cNvPr>
            <p:cNvSpPr/>
            <p:nvPr/>
          </p:nvSpPr>
          <p:spPr>
            <a:xfrm>
              <a:off x="7713222" y="3453812"/>
              <a:ext cx="3170" cy="6477"/>
            </a:xfrm>
            <a:custGeom>
              <a:avLst/>
              <a:gdLst>
                <a:gd name="connsiteX0" fmla="*/ 1113 w 3170"/>
                <a:gd name="connsiteY0" fmla="*/ 6477 h 6477"/>
                <a:gd name="connsiteX1" fmla="*/ 3171 w 3170"/>
                <a:gd name="connsiteY1" fmla="*/ 0 h 6477"/>
                <a:gd name="connsiteX2" fmla="*/ 1113 w 3170"/>
                <a:gd name="connsiteY2" fmla="*/ 6477 h 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0" h="6477">
                  <a:moveTo>
                    <a:pt x="1113" y="6477"/>
                  </a:moveTo>
                  <a:lnTo>
                    <a:pt x="3171" y="0"/>
                  </a:lnTo>
                  <a:cubicBezTo>
                    <a:pt x="-706" y="1581"/>
                    <a:pt x="-554" y="3943"/>
                    <a:pt x="1113" y="6477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780A7B4-992E-4C77-AC7C-4E403734ECB5}"/>
              </a:ext>
            </a:extLst>
          </p:cNvPr>
          <p:cNvSpPr txBox="1"/>
          <p:nvPr/>
        </p:nvSpPr>
        <p:spPr>
          <a:xfrm>
            <a:off x="10165683" y="6608485"/>
            <a:ext cx="20457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7B355-5000-4094-901A-2075E274F4F9}"/>
              </a:ext>
            </a:extLst>
          </p:cNvPr>
          <p:cNvSpPr txBox="1"/>
          <p:nvPr/>
        </p:nvSpPr>
        <p:spPr>
          <a:xfrm>
            <a:off x="7917707" y="3258721"/>
            <a:ext cx="43717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6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Part 4</a:t>
            </a:r>
            <a:endParaRPr lang="ko-KR" altLang="en-US" sz="8000" b="1" spc="6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F10DC9-C802-4F71-A2DD-29006D6FE437}"/>
              </a:ext>
            </a:extLst>
          </p:cNvPr>
          <p:cNvSpPr txBox="1"/>
          <p:nvPr/>
        </p:nvSpPr>
        <p:spPr>
          <a:xfrm>
            <a:off x="8210626" y="4815245"/>
            <a:ext cx="4485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200" b="1" spc="3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형상 관리</a:t>
            </a:r>
          </a:p>
        </p:txBody>
      </p:sp>
    </p:spTree>
    <p:extLst>
      <p:ext uri="{BB962C8B-B14F-4D97-AF65-F5344CB8AC3E}">
        <p14:creationId xmlns:p14="http://schemas.microsoft.com/office/powerpoint/2010/main" val="183033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103224" y="6580094"/>
            <a:ext cx="2017058" cy="206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 rot="0">
            <a:off x="-52188" y="-9351"/>
            <a:ext cx="12244188" cy="1116791"/>
            <a:chOff x="-52188" y="-9351"/>
            <a:chExt cx="12244188" cy="1116791"/>
          </a:xfrm>
        </p:grpSpPr>
        <p:sp>
          <p:nvSpPr>
            <p:cNvPr id="32" name="TextBox 31"/>
            <p:cNvSpPr txBox="1"/>
            <p:nvPr/>
          </p:nvSpPr>
          <p:spPr>
            <a:xfrm>
              <a:off x="891086" y="255657"/>
              <a:ext cx="2715079" cy="6949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000" spc="6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/>
                  <a:ea typeface="나눔고딕 ExtraBold"/>
                </a:rPr>
                <a:t>형상 관리</a:t>
              </a:r>
              <a:endParaRPr lang="ko-KR" altLang="en-US" sz="4000" spc="60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/>
                <a:ea typeface="나눔고딕 ExtraBold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0" y="1107440"/>
              <a:ext cx="12192000" cy="0"/>
            </a:xfrm>
            <a:prstGeom prst="line">
              <a:avLst/>
            </a:prstGeom>
            <a:ln w="88900">
              <a:solidFill>
                <a:srgbClr val="cd9fd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-52188" y="378322"/>
              <a:ext cx="105802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pc="3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/>
                  <a:ea typeface="나눔고딕 ExtraBold"/>
                </a:rPr>
                <a:t>Part 4</a:t>
              </a:r>
              <a:endParaRPr lang="ko-KR" altLang="en-US" spc="30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/>
                <a:ea typeface="나눔고딕 ExtraBold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0" y="-9351"/>
              <a:ext cx="3534758" cy="111760"/>
            </a:xfrm>
            <a:prstGeom prst="rect">
              <a:avLst/>
            </a:prstGeom>
            <a:solidFill>
              <a:srgbClr val="cd9f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6154" name="그룹 1002"/>
          <p:cNvGrpSpPr/>
          <p:nvPr/>
        </p:nvGrpSpPr>
        <p:grpSpPr>
          <a:xfrm rot="0">
            <a:off x="9528023" y="4524036"/>
            <a:ext cx="1207367" cy="1164557"/>
            <a:chOff x="12300081" y="6097265"/>
            <a:chExt cx="1860203" cy="1860203"/>
          </a:xfrm>
        </p:grpSpPr>
        <p:pic>
          <p:nvPicPr>
            <p:cNvPr id="6155" name="Object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300081" y="6097265"/>
              <a:ext cx="1860203" cy="1860203"/>
            </a:xfrm>
            <a:prstGeom prst="rect">
              <a:avLst/>
            </a:prstGeom>
          </p:spPr>
        </p:pic>
      </p:grpSp>
      <p:grpSp>
        <p:nvGrpSpPr>
          <p:cNvPr id="6156" name="그룹 1003"/>
          <p:cNvGrpSpPr/>
          <p:nvPr/>
        </p:nvGrpSpPr>
        <p:grpSpPr>
          <a:xfrm rot="0">
            <a:off x="9610045" y="2501288"/>
            <a:ext cx="1097842" cy="1063458"/>
            <a:chOff x="12253500" y="3967740"/>
            <a:chExt cx="1772083" cy="1855424"/>
          </a:xfrm>
        </p:grpSpPr>
        <p:pic>
          <p:nvPicPr>
            <p:cNvPr id="6157" name="Object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253500" y="3967740"/>
              <a:ext cx="1772083" cy="1855424"/>
            </a:xfrm>
            <a:prstGeom prst="rect">
              <a:avLst/>
            </a:prstGeom>
          </p:spPr>
        </p:pic>
      </p:grpSp>
      <p:grpSp>
        <p:nvGrpSpPr>
          <p:cNvPr id="6158" name="그룹 1004"/>
          <p:cNvGrpSpPr/>
          <p:nvPr/>
        </p:nvGrpSpPr>
        <p:grpSpPr>
          <a:xfrm rot="0">
            <a:off x="508158" y="4502801"/>
            <a:ext cx="1113846" cy="1089641"/>
            <a:chOff x="3397941" y="6675357"/>
            <a:chExt cx="1113846" cy="1089641"/>
          </a:xfrm>
        </p:grpSpPr>
        <p:pic>
          <p:nvPicPr>
            <p:cNvPr id="6159" name="Object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397941" y="6675357"/>
              <a:ext cx="1113846" cy="1089641"/>
            </a:xfrm>
            <a:prstGeom prst="rect">
              <a:avLst/>
            </a:prstGeom>
          </p:spPr>
        </p:pic>
      </p:grpSp>
      <p:grpSp>
        <p:nvGrpSpPr>
          <p:cNvPr id="6160" name="그룹 1005"/>
          <p:cNvGrpSpPr/>
          <p:nvPr/>
        </p:nvGrpSpPr>
        <p:grpSpPr>
          <a:xfrm rot="0">
            <a:off x="476227" y="2223273"/>
            <a:ext cx="1377114" cy="1345008"/>
            <a:chOff x="2905638" y="3967740"/>
            <a:chExt cx="1901525" cy="1901525"/>
          </a:xfrm>
        </p:grpSpPr>
        <p:pic>
          <p:nvPicPr>
            <p:cNvPr id="6161" name="Object 1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905638" y="3967740"/>
              <a:ext cx="1901525" cy="1901525"/>
            </a:xfrm>
            <a:prstGeom prst="rect">
              <a:avLst/>
            </a:prstGeom>
          </p:spPr>
        </p:pic>
      </p:grpSp>
      <p:grpSp>
        <p:nvGrpSpPr>
          <p:cNvPr id="6162" name="그룹 1007"/>
          <p:cNvGrpSpPr/>
          <p:nvPr/>
        </p:nvGrpSpPr>
        <p:grpSpPr>
          <a:xfrm rot="0">
            <a:off x="1426418" y="5383317"/>
            <a:ext cx="951708" cy="590672"/>
            <a:chOff x="4369713" y="7427445"/>
            <a:chExt cx="908208" cy="755471"/>
          </a:xfrm>
        </p:grpSpPr>
        <p:pic>
          <p:nvPicPr>
            <p:cNvPr id="6163" name="Object 2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369713" y="7427445"/>
              <a:ext cx="908208" cy="755471"/>
            </a:xfrm>
            <a:prstGeom prst="rect">
              <a:avLst/>
            </a:prstGeom>
          </p:spPr>
        </p:pic>
      </p:grpSp>
      <p:grpSp>
        <p:nvGrpSpPr>
          <p:cNvPr id="6164" name="그룹 1008"/>
          <p:cNvGrpSpPr/>
          <p:nvPr/>
        </p:nvGrpSpPr>
        <p:grpSpPr>
          <a:xfrm rot="0">
            <a:off x="10471172" y="5650882"/>
            <a:ext cx="1530328" cy="523943"/>
            <a:chOff x="14027877" y="7494421"/>
            <a:chExt cx="1720828" cy="578371"/>
          </a:xfrm>
        </p:grpSpPr>
        <p:pic>
          <p:nvPicPr>
            <p:cNvPr id="6165" name="Object 2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4027877" y="7494421"/>
              <a:ext cx="1720828" cy="578371"/>
            </a:xfrm>
            <a:prstGeom prst="rect">
              <a:avLst/>
            </a:prstGeom>
          </p:spPr>
        </p:pic>
      </p:grpSp>
      <p:pic>
        <p:nvPicPr>
          <p:cNvPr id="6166" name="Object 2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95838" y="3290783"/>
            <a:ext cx="1075124" cy="612076"/>
          </a:xfrm>
          <a:prstGeom prst="rect">
            <a:avLst/>
          </a:prstGeom>
        </p:spPr>
      </p:pic>
      <p:grpSp>
        <p:nvGrpSpPr>
          <p:cNvPr id="6167" name="그룹 1009"/>
          <p:cNvGrpSpPr/>
          <p:nvPr/>
        </p:nvGrpSpPr>
        <p:grpSpPr>
          <a:xfrm rot="0">
            <a:off x="2312292" y="2559816"/>
            <a:ext cx="7183575" cy="543456"/>
            <a:chOff x="4945045" y="4732372"/>
            <a:chExt cx="7183575" cy="543456"/>
          </a:xfrm>
        </p:grpSpPr>
        <p:pic>
          <p:nvPicPr>
            <p:cNvPr id="6168" name="Object 2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945045" y="4732372"/>
              <a:ext cx="7183575" cy="543456"/>
            </a:xfrm>
            <a:prstGeom prst="rect">
              <a:avLst/>
            </a:prstGeom>
          </p:spPr>
        </p:pic>
      </p:grpSp>
      <p:grpSp>
        <p:nvGrpSpPr>
          <p:cNvPr id="6169" name="그룹 1010"/>
          <p:cNvGrpSpPr/>
          <p:nvPr/>
        </p:nvGrpSpPr>
        <p:grpSpPr>
          <a:xfrm rot="0">
            <a:off x="2229807" y="4817036"/>
            <a:ext cx="7154466" cy="543456"/>
            <a:chOff x="5012567" y="6839761"/>
            <a:chExt cx="7154466" cy="543456"/>
          </a:xfrm>
        </p:grpSpPr>
        <p:pic>
          <p:nvPicPr>
            <p:cNvPr id="6170" name="Object 31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012567" y="6839761"/>
              <a:ext cx="7154466" cy="543456"/>
            </a:xfrm>
            <a:prstGeom prst="rect">
              <a:avLst/>
            </a:prstGeom>
          </p:spPr>
        </p:pic>
      </p:grpSp>
      <p:pic>
        <p:nvPicPr>
          <p:cNvPr id="6171" name="Object 3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62306" y="1570523"/>
            <a:ext cx="1982197" cy="887146"/>
          </a:xfrm>
          <a:prstGeom prst="rect">
            <a:avLst/>
          </a:prstGeom>
          <a:ln>
            <a:solidFill>
              <a:schemeClr val="lt1"/>
            </a:solidFill>
          </a:ln>
        </p:spPr>
      </p:pic>
      <p:pic>
        <p:nvPicPr>
          <p:cNvPr id="6172" name="Object 3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472427" y="1683355"/>
            <a:ext cx="2360973" cy="792942"/>
          </a:xfrm>
          <a:prstGeom prst="rect">
            <a:avLst/>
          </a:prstGeom>
        </p:spPr>
      </p:pic>
      <p:pic>
        <p:nvPicPr>
          <p:cNvPr id="6173" name="Object 3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613151" y="2111297"/>
            <a:ext cx="5272050" cy="644480"/>
          </a:xfrm>
          <a:prstGeom prst="rect">
            <a:avLst/>
          </a:prstGeom>
        </p:spPr>
      </p:pic>
      <p:pic>
        <p:nvPicPr>
          <p:cNvPr id="6174" name="Object 3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4308992" y="4372851"/>
            <a:ext cx="2988373" cy="644373"/>
          </a:xfrm>
          <a:prstGeom prst="rect">
            <a:avLst/>
          </a:prstGeom>
        </p:spPr>
      </p:pic>
      <p:pic>
        <p:nvPicPr>
          <p:cNvPr id="6175" name="Object 37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0621004" y="3211286"/>
            <a:ext cx="1636797" cy="7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75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0810BF-926A-424B-9A3B-3D866F84AE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AF12F0-551C-48D0-8F96-5218FEB2D04C}"/>
              </a:ext>
            </a:extLst>
          </p:cNvPr>
          <p:cNvSpPr/>
          <p:nvPr/>
        </p:nvSpPr>
        <p:spPr>
          <a:xfrm>
            <a:off x="7708900" y="2387600"/>
            <a:ext cx="3987800" cy="3987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래픽 7" descr="붓놀림">
            <a:extLst>
              <a:ext uri="{FF2B5EF4-FFF2-40B4-BE49-F238E27FC236}">
                <a16:creationId xmlns:a16="http://schemas.microsoft.com/office/drawing/2014/main" id="{4A14CD7A-6C5F-465E-8A33-3960B719A854}"/>
              </a:ext>
            </a:extLst>
          </p:cNvPr>
          <p:cNvGrpSpPr/>
          <p:nvPr/>
        </p:nvGrpSpPr>
        <p:grpSpPr>
          <a:xfrm>
            <a:off x="4442002" y="3258721"/>
            <a:ext cx="3303275" cy="339041"/>
            <a:chOff x="4442002" y="3258721"/>
            <a:chExt cx="3303275" cy="339041"/>
          </a:xfrm>
          <a:solidFill>
            <a:srgbClr val="D8D8D8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74ABE7F-1954-4F2C-BA38-D9478B0AB935}"/>
                </a:ext>
              </a:extLst>
            </p:cNvPr>
            <p:cNvSpPr/>
            <p:nvPr/>
          </p:nvSpPr>
          <p:spPr>
            <a:xfrm>
              <a:off x="5373783" y="3299747"/>
              <a:ext cx="1373" cy="372"/>
            </a:xfrm>
            <a:custGeom>
              <a:avLst/>
              <a:gdLst>
                <a:gd name="connsiteX0" fmla="*/ 1374 w 1373"/>
                <a:gd name="connsiteY0" fmla="*/ 217 h 372"/>
                <a:gd name="connsiteX1" fmla="*/ 1374 w 1373"/>
                <a:gd name="connsiteY1" fmla="*/ 217 h 372"/>
                <a:gd name="connsiteX2" fmla="*/ 1374 w 1373"/>
                <a:gd name="connsiteY2" fmla="*/ 217 h 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3" h="372">
                  <a:moveTo>
                    <a:pt x="1374" y="217"/>
                  </a:moveTo>
                  <a:cubicBezTo>
                    <a:pt x="-84" y="-487"/>
                    <a:pt x="-798" y="798"/>
                    <a:pt x="1374" y="217"/>
                  </a:cubicBezTo>
                  <a:lnTo>
                    <a:pt x="1374" y="217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3F8B8F8F-6D89-440D-A151-553630070BF5}"/>
                </a:ext>
              </a:extLst>
            </p:cNvPr>
            <p:cNvSpPr/>
            <p:nvPr/>
          </p:nvSpPr>
          <p:spPr>
            <a:xfrm>
              <a:off x="6500155" y="3262360"/>
              <a:ext cx="3362" cy="9703"/>
            </a:xfrm>
            <a:custGeom>
              <a:avLst/>
              <a:gdLst>
                <a:gd name="connsiteX0" fmla="*/ 0 w 3362"/>
                <a:gd name="connsiteY0" fmla="*/ 9687 h 9703"/>
                <a:gd name="connsiteX1" fmla="*/ 1095 w 3362"/>
                <a:gd name="connsiteY1" fmla="*/ 9601 h 9703"/>
                <a:gd name="connsiteX2" fmla="*/ 3362 w 3362"/>
                <a:gd name="connsiteY2" fmla="*/ 0 h 9703"/>
                <a:gd name="connsiteX3" fmla="*/ 0 w 3362"/>
                <a:gd name="connsiteY3" fmla="*/ 9687 h 9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" h="9703">
                  <a:moveTo>
                    <a:pt x="0" y="9687"/>
                  </a:moveTo>
                  <a:cubicBezTo>
                    <a:pt x="448" y="9754"/>
                    <a:pt x="667" y="9601"/>
                    <a:pt x="1095" y="9601"/>
                  </a:cubicBezTo>
                  <a:cubicBezTo>
                    <a:pt x="1896" y="5791"/>
                    <a:pt x="2639" y="2495"/>
                    <a:pt x="3362" y="0"/>
                  </a:cubicBezTo>
                  <a:lnTo>
                    <a:pt x="0" y="9687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E8E37EB-7A2E-415C-8E01-E73E60208EC6}"/>
                </a:ext>
              </a:extLst>
            </p:cNvPr>
            <p:cNvSpPr/>
            <p:nvPr/>
          </p:nvSpPr>
          <p:spPr>
            <a:xfrm>
              <a:off x="6681111" y="3293989"/>
              <a:ext cx="1105" cy="2860"/>
            </a:xfrm>
            <a:custGeom>
              <a:avLst/>
              <a:gdLst>
                <a:gd name="connsiteX0" fmla="*/ 0 w 1105"/>
                <a:gd name="connsiteY0" fmla="*/ 1842 h 2860"/>
                <a:gd name="connsiteX1" fmla="*/ 1105 w 1105"/>
                <a:gd name="connsiteY1" fmla="*/ 2861 h 2860"/>
                <a:gd name="connsiteX2" fmla="*/ 0 w 1105"/>
                <a:gd name="connsiteY2" fmla="*/ 1842 h 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5" h="2860">
                  <a:moveTo>
                    <a:pt x="0" y="1842"/>
                  </a:moveTo>
                  <a:cubicBezTo>
                    <a:pt x="419" y="2261"/>
                    <a:pt x="714" y="2480"/>
                    <a:pt x="1105" y="2861"/>
                  </a:cubicBezTo>
                  <a:cubicBezTo>
                    <a:pt x="1010" y="575"/>
                    <a:pt x="1229" y="-1711"/>
                    <a:pt x="0" y="1842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4734997-FA74-4630-AFE6-2DF07A976F95}"/>
                </a:ext>
              </a:extLst>
            </p:cNvPr>
            <p:cNvSpPr/>
            <p:nvPr/>
          </p:nvSpPr>
          <p:spPr>
            <a:xfrm>
              <a:off x="6080121" y="3307566"/>
              <a:ext cx="3067" cy="1894"/>
            </a:xfrm>
            <a:custGeom>
              <a:avLst/>
              <a:gdLst>
                <a:gd name="connsiteX0" fmla="*/ 3067 w 3067"/>
                <a:gd name="connsiteY0" fmla="*/ 37 h 1894"/>
                <a:gd name="connsiteX1" fmla="*/ 0 w 3067"/>
                <a:gd name="connsiteY1" fmla="*/ 1895 h 1894"/>
                <a:gd name="connsiteX2" fmla="*/ 3067 w 3067"/>
                <a:gd name="connsiteY2" fmla="*/ 37 h 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7" h="1894">
                  <a:moveTo>
                    <a:pt x="3067" y="37"/>
                  </a:moveTo>
                  <a:cubicBezTo>
                    <a:pt x="1496" y="-191"/>
                    <a:pt x="629" y="656"/>
                    <a:pt x="0" y="1895"/>
                  </a:cubicBezTo>
                  <a:cubicBezTo>
                    <a:pt x="895" y="1066"/>
                    <a:pt x="1829" y="352"/>
                    <a:pt x="3067" y="37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2231CA2-6967-4AEC-9403-15F1EC3E5C7C}"/>
                </a:ext>
              </a:extLst>
            </p:cNvPr>
            <p:cNvSpPr/>
            <p:nvPr/>
          </p:nvSpPr>
          <p:spPr>
            <a:xfrm>
              <a:off x="5042401" y="3317643"/>
              <a:ext cx="1943" cy="2628"/>
            </a:xfrm>
            <a:custGeom>
              <a:avLst/>
              <a:gdLst>
                <a:gd name="connsiteX0" fmla="*/ 1153 w 1943"/>
                <a:gd name="connsiteY0" fmla="*/ 2629 h 2628"/>
                <a:gd name="connsiteX1" fmla="*/ 1943 w 1943"/>
                <a:gd name="connsiteY1" fmla="*/ 2295 h 2628"/>
                <a:gd name="connsiteX2" fmla="*/ 0 w 1943"/>
                <a:gd name="connsiteY2" fmla="*/ 0 h 2628"/>
                <a:gd name="connsiteX3" fmla="*/ 1153 w 1943"/>
                <a:gd name="connsiteY3" fmla="*/ 2629 h 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" h="2628">
                  <a:moveTo>
                    <a:pt x="1153" y="2629"/>
                  </a:moveTo>
                  <a:cubicBezTo>
                    <a:pt x="1153" y="2629"/>
                    <a:pt x="1610" y="2448"/>
                    <a:pt x="1943" y="2295"/>
                  </a:cubicBezTo>
                  <a:cubicBezTo>
                    <a:pt x="1305" y="1533"/>
                    <a:pt x="657" y="981"/>
                    <a:pt x="0" y="0"/>
                  </a:cubicBezTo>
                  <a:lnTo>
                    <a:pt x="1153" y="2629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8DB4772-6E81-4111-B0B9-15ACE8C5690E}"/>
                </a:ext>
              </a:extLst>
            </p:cNvPr>
            <p:cNvSpPr/>
            <p:nvPr/>
          </p:nvSpPr>
          <p:spPr>
            <a:xfrm>
              <a:off x="5044344" y="3313757"/>
              <a:ext cx="13287" cy="10778"/>
            </a:xfrm>
            <a:custGeom>
              <a:avLst/>
              <a:gdLst>
                <a:gd name="connsiteX0" fmla="*/ 2848 w 13287"/>
                <a:gd name="connsiteY0" fmla="*/ 0 h 10778"/>
                <a:gd name="connsiteX1" fmla="*/ 0 w 13287"/>
                <a:gd name="connsiteY1" fmla="*/ 6182 h 10778"/>
                <a:gd name="connsiteX2" fmla="*/ 13287 w 13287"/>
                <a:gd name="connsiteY2" fmla="*/ 9382 h 10778"/>
                <a:gd name="connsiteX3" fmla="*/ 2848 w 13287"/>
                <a:gd name="connsiteY3" fmla="*/ 0 h 1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7" h="10778">
                  <a:moveTo>
                    <a:pt x="2848" y="0"/>
                  </a:moveTo>
                  <a:cubicBezTo>
                    <a:pt x="6839" y="2800"/>
                    <a:pt x="1753" y="5391"/>
                    <a:pt x="0" y="6182"/>
                  </a:cubicBezTo>
                  <a:cubicBezTo>
                    <a:pt x="4401" y="11363"/>
                    <a:pt x="8820" y="11754"/>
                    <a:pt x="13287" y="9382"/>
                  </a:cubicBezTo>
                  <a:cubicBezTo>
                    <a:pt x="13249" y="3496"/>
                    <a:pt x="4820" y="4381"/>
                    <a:pt x="2848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81AAC02-8315-4B1B-993C-4B98006E0ABB}"/>
                </a:ext>
              </a:extLst>
            </p:cNvPr>
            <p:cNvSpPr/>
            <p:nvPr/>
          </p:nvSpPr>
          <p:spPr>
            <a:xfrm>
              <a:off x="4442002" y="3334197"/>
              <a:ext cx="1809" cy="2381"/>
            </a:xfrm>
            <a:custGeom>
              <a:avLst/>
              <a:gdLst>
                <a:gd name="connsiteX0" fmla="*/ 0 w 1809"/>
                <a:gd name="connsiteY0" fmla="*/ 2381 h 2381"/>
                <a:gd name="connsiteX1" fmla="*/ 1810 w 1809"/>
                <a:gd name="connsiteY1" fmla="*/ 0 h 2381"/>
                <a:gd name="connsiteX2" fmla="*/ 0 w 1809"/>
                <a:gd name="connsiteY2" fmla="*/ 2381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" h="2381">
                  <a:moveTo>
                    <a:pt x="0" y="2381"/>
                  </a:moveTo>
                  <a:lnTo>
                    <a:pt x="1810" y="0"/>
                  </a:lnTo>
                  <a:cubicBezTo>
                    <a:pt x="1067" y="638"/>
                    <a:pt x="514" y="1486"/>
                    <a:pt x="0" y="2381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24093531-A41C-4F72-8407-AE45B8A42E43}"/>
                </a:ext>
              </a:extLst>
            </p:cNvPr>
            <p:cNvSpPr/>
            <p:nvPr/>
          </p:nvSpPr>
          <p:spPr>
            <a:xfrm>
              <a:off x="6098238" y="3596344"/>
              <a:ext cx="2724" cy="1417"/>
            </a:xfrm>
            <a:custGeom>
              <a:avLst/>
              <a:gdLst>
                <a:gd name="connsiteX0" fmla="*/ 2724 w 2724"/>
                <a:gd name="connsiteY0" fmla="*/ 0 h 1417"/>
                <a:gd name="connsiteX1" fmla="*/ 0 w 2724"/>
                <a:gd name="connsiteY1" fmla="*/ 1391 h 1417"/>
                <a:gd name="connsiteX2" fmla="*/ 2724 w 2724"/>
                <a:gd name="connsiteY2" fmla="*/ 0 h 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4" h="1417">
                  <a:moveTo>
                    <a:pt x="2724" y="0"/>
                  </a:moveTo>
                  <a:cubicBezTo>
                    <a:pt x="1829" y="533"/>
                    <a:pt x="829" y="800"/>
                    <a:pt x="0" y="1391"/>
                  </a:cubicBezTo>
                  <a:cubicBezTo>
                    <a:pt x="1419" y="1562"/>
                    <a:pt x="2181" y="905"/>
                    <a:pt x="2724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D7CB1E5-29FF-41EB-8E1C-5605EBD7D939}"/>
                </a:ext>
              </a:extLst>
            </p:cNvPr>
            <p:cNvSpPr/>
            <p:nvPr/>
          </p:nvSpPr>
          <p:spPr>
            <a:xfrm>
              <a:off x="4536939" y="3333111"/>
              <a:ext cx="1056" cy="9325"/>
            </a:xfrm>
            <a:custGeom>
              <a:avLst/>
              <a:gdLst>
                <a:gd name="connsiteX0" fmla="*/ 18 w 1056"/>
                <a:gd name="connsiteY0" fmla="*/ 9325 h 9325"/>
                <a:gd name="connsiteX1" fmla="*/ 1056 w 1056"/>
                <a:gd name="connsiteY1" fmla="*/ 0 h 9325"/>
                <a:gd name="connsiteX2" fmla="*/ 18 w 1056"/>
                <a:gd name="connsiteY2" fmla="*/ 9325 h 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" h="9325">
                  <a:moveTo>
                    <a:pt x="18" y="9325"/>
                  </a:moveTo>
                  <a:lnTo>
                    <a:pt x="1056" y="0"/>
                  </a:lnTo>
                  <a:cubicBezTo>
                    <a:pt x="132" y="3877"/>
                    <a:pt x="-68" y="6791"/>
                    <a:pt x="18" y="9325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4F32E66-9D6E-47A2-A513-B776D89D5513}"/>
                </a:ext>
              </a:extLst>
            </p:cNvPr>
            <p:cNvSpPr/>
            <p:nvPr/>
          </p:nvSpPr>
          <p:spPr>
            <a:xfrm>
              <a:off x="6503517" y="3258721"/>
              <a:ext cx="1314" cy="3638"/>
            </a:xfrm>
            <a:custGeom>
              <a:avLst/>
              <a:gdLst>
                <a:gd name="connsiteX0" fmla="*/ 0 w 1314"/>
                <a:gd name="connsiteY0" fmla="*/ 3639 h 3638"/>
                <a:gd name="connsiteX1" fmla="*/ 1314 w 1314"/>
                <a:gd name="connsiteY1" fmla="*/ 0 h 3638"/>
                <a:gd name="connsiteX2" fmla="*/ 0 w 1314"/>
                <a:gd name="connsiteY2" fmla="*/ 3639 h 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4" h="3638">
                  <a:moveTo>
                    <a:pt x="0" y="3639"/>
                  </a:moveTo>
                  <a:lnTo>
                    <a:pt x="1314" y="0"/>
                  </a:lnTo>
                  <a:cubicBezTo>
                    <a:pt x="867" y="829"/>
                    <a:pt x="448" y="2124"/>
                    <a:pt x="0" y="3639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AADCC4C-7CEE-491C-9B01-E1F24A0FEB27}"/>
                </a:ext>
              </a:extLst>
            </p:cNvPr>
            <p:cNvSpPr/>
            <p:nvPr/>
          </p:nvSpPr>
          <p:spPr>
            <a:xfrm>
              <a:off x="6848293" y="3301869"/>
              <a:ext cx="1371" cy="7162"/>
            </a:xfrm>
            <a:custGeom>
              <a:avLst/>
              <a:gdLst>
                <a:gd name="connsiteX0" fmla="*/ 0 w 1371"/>
                <a:gd name="connsiteY0" fmla="*/ 0 h 7162"/>
                <a:gd name="connsiteX1" fmla="*/ 896 w 1371"/>
                <a:gd name="connsiteY1" fmla="*/ 7096 h 7162"/>
                <a:gd name="connsiteX2" fmla="*/ 1372 w 1371"/>
                <a:gd name="connsiteY2" fmla="*/ 7163 h 7162"/>
                <a:gd name="connsiteX3" fmla="*/ 0 w 1371"/>
                <a:gd name="connsiteY3" fmla="*/ 0 h 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1" h="7162">
                  <a:moveTo>
                    <a:pt x="0" y="0"/>
                  </a:moveTo>
                  <a:cubicBezTo>
                    <a:pt x="67" y="2858"/>
                    <a:pt x="448" y="5143"/>
                    <a:pt x="896" y="7096"/>
                  </a:cubicBezTo>
                  <a:cubicBezTo>
                    <a:pt x="1105" y="7096"/>
                    <a:pt x="1257" y="7125"/>
                    <a:pt x="1372" y="71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07B0786-7893-455A-9E79-55EA27D2FFDB}"/>
                </a:ext>
              </a:extLst>
            </p:cNvPr>
            <p:cNvSpPr/>
            <p:nvPr/>
          </p:nvSpPr>
          <p:spPr>
            <a:xfrm>
              <a:off x="7687236" y="3446630"/>
              <a:ext cx="3819" cy="6638"/>
            </a:xfrm>
            <a:custGeom>
              <a:avLst/>
              <a:gdLst>
                <a:gd name="connsiteX0" fmla="*/ 3820 w 3819"/>
                <a:gd name="connsiteY0" fmla="*/ 3639 h 6638"/>
                <a:gd name="connsiteX1" fmla="*/ 3372 w 3819"/>
                <a:gd name="connsiteY1" fmla="*/ 0 h 6638"/>
                <a:gd name="connsiteX2" fmla="*/ 0 w 3819"/>
                <a:gd name="connsiteY2" fmla="*/ 6639 h 6638"/>
                <a:gd name="connsiteX3" fmla="*/ 3820 w 3819"/>
                <a:gd name="connsiteY3" fmla="*/ 3639 h 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" h="6638">
                  <a:moveTo>
                    <a:pt x="3820" y="3639"/>
                  </a:moveTo>
                  <a:cubicBezTo>
                    <a:pt x="3753" y="2476"/>
                    <a:pt x="3610" y="1257"/>
                    <a:pt x="3372" y="0"/>
                  </a:cubicBezTo>
                  <a:lnTo>
                    <a:pt x="0" y="6639"/>
                  </a:lnTo>
                  <a:cubicBezTo>
                    <a:pt x="1781" y="6039"/>
                    <a:pt x="3020" y="5029"/>
                    <a:pt x="3820" y="3639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59FB5ECE-98F6-49F3-BBB7-66CF4BBA2D03}"/>
                </a:ext>
              </a:extLst>
            </p:cNvPr>
            <p:cNvSpPr/>
            <p:nvPr/>
          </p:nvSpPr>
          <p:spPr>
            <a:xfrm>
              <a:off x="7050128" y="3335529"/>
              <a:ext cx="28308" cy="11546"/>
            </a:xfrm>
            <a:custGeom>
              <a:avLst/>
              <a:gdLst>
                <a:gd name="connsiteX0" fmla="*/ 27518 w 28308"/>
                <a:gd name="connsiteY0" fmla="*/ 6784 h 11546"/>
                <a:gd name="connsiteX1" fmla="*/ 28308 w 28308"/>
                <a:gd name="connsiteY1" fmla="*/ 3536 h 11546"/>
                <a:gd name="connsiteX2" fmla="*/ 810 w 28308"/>
                <a:gd name="connsiteY2" fmla="*/ 88 h 11546"/>
                <a:gd name="connsiteX3" fmla="*/ 0 w 28308"/>
                <a:gd name="connsiteY3" fmla="*/ 11546 h 11546"/>
                <a:gd name="connsiteX4" fmla="*/ 27518 w 28308"/>
                <a:gd name="connsiteY4" fmla="*/ 6784 h 1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08" h="11546">
                  <a:moveTo>
                    <a:pt x="27518" y="6784"/>
                  </a:moveTo>
                  <a:cubicBezTo>
                    <a:pt x="27718" y="5707"/>
                    <a:pt x="28270" y="4717"/>
                    <a:pt x="28308" y="3536"/>
                  </a:cubicBezTo>
                  <a:cubicBezTo>
                    <a:pt x="24384" y="411"/>
                    <a:pt x="14040" y="-274"/>
                    <a:pt x="810" y="88"/>
                  </a:cubicBezTo>
                  <a:lnTo>
                    <a:pt x="0" y="11546"/>
                  </a:lnTo>
                  <a:lnTo>
                    <a:pt x="27518" y="6784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E9903F04-99EA-40C5-B525-1BED51348B32}"/>
                </a:ext>
              </a:extLst>
            </p:cNvPr>
            <p:cNvSpPr/>
            <p:nvPr/>
          </p:nvSpPr>
          <p:spPr>
            <a:xfrm>
              <a:off x="7637992" y="3584000"/>
              <a:ext cx="904" cy="5012"/>
            </a:xfrm>
            <a:custGeom>
              <a:avLst/>
              <a:gdLst>
                <a:gd name="connsiteX0" fmla="*/ 810 w 904"/>
                <a:gd name="connsiteY0" fmla="*/ 0 h 5012"/>
                <a:gd name="connsiteX1" fmla="*/ 0 w 904"/>
                <a:gd name="connsiteY1" fmla="*/ 95 h 5012"/>
                <a:gd name="connsiteX2" fmla="*/ 810 w 904"/>
                <a:gd name="connsiteY2" fmla="*/ 0 h 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4" h="5012">
                  <a:moveTo>
                    <a:pt x="810" y="0"/>
                  </a:moveTo>
                  <a:lnTo>
                    <a:pt x="0" y="95"/>
                  </a:lnTo>
                  <a:cubicBezTo>
                    <a:pt x="28" y="8087"/>
                    <a:pt x="1248" y="5067"/>
                    <a:pt x="81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902A0806-8BE7-4095-9901-5F9D8D435C8F}"/>
                </a:ext>
              </a:extLst>
            </p:cNvPr>
            <p:cNvSpPr/>
            <p:nvPr/>
          </p:nvSpPr>
          <p:spPr>
            <a:xfrm>
              <a:off x="7199480" y="3354485"/>
              <a:ext cx="5172" cy="11277"/>
            </a:xfrm>
            <a:custGeom>
              <a:avLst/>
              <a:gdLst>
                <a:gd name="connsiteX0" fmla="*/ 3791 w 5172"/>
                <a:gd name="connsiteY0" fmla="*/ 11078 h 11277"/>
                <a:gd name="connsiteX1" fmla="*/ 5172 w 5172"/>
                <a:gd name="connsiteY1" fmla="*/ 11278 h 11277"/>
                <a:gd name="connsiteX2" fmla="*/ 0 w 5172"/>
                <a:gd name="connsiteY2" fmla="*/ 0 h 11277"/>
                <a:gd name="connsiteX3" fmla="*/ 3791 w 5172"/>
                <a:gd name="connsiteY3" fmla="*/ 11078 h 1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2" h="11277">
                  <a:moveTo>
                    <a:pt x="3791" y="11078"/>
                  </a:moveTo>
                  <a:cubicBezTo>
                    <a:pt x="4267" y="11135"/>
                    <a:pt x="4724" y="11220"/>
                    <a:pt x="5172" y="11278"/>
                  </a:cubicBezTo>
                  <a:lnTo>
                    <a:pt x="0" y="0"/>
                  </a:lnTo>
                  <a:lnTo>
                    <a:pt x="3791" y="11078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FD39629-5C15-42AD-A34E-F8DEC22279FB}"/>
                </a:ext>
              </a:extLst>
            </p:cNvPr>
            <p:cNvSpPr/>
            <p:nvPr/>
          </p:nvSpPr>
          <p:spPr>
            <a:xfrm>
              <a:off x="7470163" y="3357812"/>
              <a:ext cx="12085" cy="3929"/>
            </a:xfrm>
            <a:custGeom>
              <a:avLst/>
              <a:gdLst>
                <a:gd name="connsiteX0" fmla="*/ 12086 w 12085"/>
                <a:gd name="connsiteY0" fmla="*/ 1141 h 3929"/>
                <a:gd name="connsiteX1" fmla="*/ 732 w 12085"/>
                <a:gd name="connsiteY1" fmla="*/ 3779 h 3929"/>
                <a:gd name="connsiteX2" fmla="*/ 12086 w 12085"/>
                <a:gd name="connsiteY2" fmla="*/ 1141 h 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85" h="3929">
                  <a:moveTo>
                    <a:pt x="12086" y="1141"/>
                  </a:moveTo>
                  <a:cubicBezTo>
                    <a:pt x="-449" y="-1355"/>
                    <a:pt x="-1030" y="569"/>
                    <a:pt x="732" y="3779"/>
                  </a:cubicBezTo>
                  <a:cubicBezTo>
                    <a:pt x="5257" y="4255"/>
                    <a:pt x="9228" y="3655"/>
                    <a:pt x="12086" y="1141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E0596BB-6478-4ADA-B1B9-F7B7EACD3CD5}"/>
                </a:ext>
              </a:extLst>
            </p:cNvPr>
            <p:cNvSpPr/>
            <p:nvPr/>
          </p:nvSpPr>
          <p:spPr>
            <a:xfrm>
              <a:off x="7730032" y="3559330"/>
              <a:ext cx="15245" cy="9514"/>
            </a:xfrm>
            <a:custGeom>
              <a:avLst/>
              <a:gdLst>
                <a:gd name="connsiteX0" fmla="*/ 11173 w 15245"/>
                <a:gd name="connsiteY0" fmla="*/ 9458 h 9514"/>
                <a:gd name="connsiteX1" fmla="*/ 11382 w 15245"/>
                <a:gd name="connsiteY1" fmla="*/ 0 h 9514"/>
                <a:gd name="connsiteX2" fmla="*/ 0 w 15245"/>
                <a:gd name="connsiteY2" fmla="*/ 1438 h 9514"/>
                <a:gd name="connsiteX3" fmla="*/ 11173 w 15245"/>
                <a:gd name="connsiteY3" fmla="*/ 9458 h 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5" h="9514">
                  <a:moveTo>
                    <a:pt x="11173" y="9458"/>
                  </a:moveTo>
                  <a:cubicBezTo>
                    <a:pt x="17764" y="10087"/>
                    <a:pt x="15250" y="5325"/>
                    <a:pt x="11382" y="0"/>
                  </a:cubicBezTo>
                  <a:cubicBezTo>
                    <a:pt x="4667" y="981"/>
                    <a:pt x="0" y="1438"/>
                    <a:pt x="0" y="1438"/>
                  </a:cubicBezTo>
                  <a:cubicBezTo>
                    <a:pt x="3686" y="3343"/>
                    <a:pt x="7382" y="7544"/>
                    <a:pt x="11173" y="9458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52A6F4B-F34F-4200-95B3-8FD7543BBF3A}"/>
                </a:ext>
              </a:extLst>
            </p:cNvPr>
            <p:cNvSpPr/>
            <p:nvPr/>
          </p:nvSpPr>
          <p:spPr>
            <a:xfrm>
              <a:off x="7713222" y="3453812"/>
              <a:ext cx="3170" cy="6477"/>
            </a:xfrm>
            <a:custGeom>
              <a:avLst/>
              <a:gdLst>
                <a:gd name="connsiteX0" fmla="*/ 1113 w 3170"/>
                <a:gd name="connsiteY0" fmla="*/ 6477 h 6477"/>
                <a:gd name="connsiteX1" fmla="*/ 3171 w 3170"/>
                <a:gd name="connsiteY1" fmla="*/ 0 h 6477"/>
                <a:gd name="connsiteX2" fmla="*/ 1113 w 3170"/>
                <a:gd name="connsiteY2" fmla="*/ 6477 h 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0" h="6477">
                  <a:moveTo>
                    <a:pt x="1113" y="6477"/>
                  </a:moveTo>
                  <a:lnTo>
                    <a:pt x="3171" y="0"/>
                  </a:lnTo>
                  <a:cubicBezTo>
                    <a:pt x="-706" y="1581"/>
                    <a:pt x="-554" y="3943"/>
                    <a:pt x="1113" y="6477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780A7B4-992E-4C77-AC7C-4E403734ECB5}"/>
              </a:ext>
            </a:extLst>
          </p:cNvPr>
          <p:cNvSpPr txBox="1"/>
          <p:nvPr/>
        </p:nvSpPr>
        <p:spPr>
          <a:xfrm>
            <a:off x="10165683" y="6608485"/>
            <a:ext cx="20457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7B355-5000-4094-901A-2075E274F4F9}"/>
              </a:ext>
            </a:extLst>
          </p:cNvPr>
          <p:cNvSpPr txBox="1"/>
          <p:nvPr/>
        </p:nvSpPr>
        <p:spPr>
          <a:xfrm>
            <a:off x="7917707" y="3258721"/>
            <a:ext cx="43717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6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Part 5	</a:t>
            </a:r>
            <a:endParaRPr lang="ko-KR" altLang="en-US" sz="8000" b="1" spc="6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F10DC9-C802-4F71-A2DD-29006D6FE437}"/>
              </a:ext>
            </a:extLst>
          </p:cNvPr>
          <p:cNvSpPr txBox="1"/>
          <p:nvPr/>
        </p:nvSpPr>
        <p:spPr>
          <a:xfrm>
            <a:off x="7459989" y="4815245"/>
            <a:ext cx="4485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200" b="1" spc="3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266344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AB5AAFB-89D2-25F5-6FDB-E3547D3A6637}"/>
              </a:ext>
            </a:extLst>
          </p:cNvPr>
          <p:cNvSpPr/>
          <p:nvPr/>
        </p:nvSpPr>
        <p:spPr>
          <a:xfrm>
            <a:off x="10076329" y="6580094"/>
            <a:ext cx="2034989" cy="20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5363" y="1570823"/>
            <a:ext cx="6328879" cy="87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200" spc="6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공지 및 문의사항</a:t>
            </a:r>
            <a:endParaRPr lang="ko-KR" altLang="en-US" sz="5200" spc="60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21265" y="1570823"/>
            <a:ext cx="5424116" cy="87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200" spc="6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상품후기 작성</a:t>
            </a:r>
            <a:endParaRPr lang="ko-KR" altLang="en-US" sz="5200" spc="60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</p:txBody>
      </p:sp>
      <p:sp>
        <p:nvSpPr>
          <p:cNvPr id="4" name="AutoShape 4" descr="—Pngtree—customer service concept with a_8644423.png">
            <a:extLst>
              <a:ext uri="{FF2B5EF4-FFF2-40B4-BE49-F238E27FC236}">
                <a16:creationId xmlns:a16="http://schemas.microsoft.com/office/drawing/2014/main" id="{9FFE286B-3E4E-4C05-89F0-D9931F29D6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7416B2-3C58-4D7F-A07A-D64A41531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85" y="2247541"/>
            <a:ext cx="4507346" cy="45073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25C371-F677-40FD-9A0F-F87A06FCB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89" y="2359782"/>
            <a:ext cx="4423052" cy="4423052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B3D6D03-84C9-4FAB-9E29-5E94162C4430}"/>
              </a:ext>
            </a:extLst>
          </p:cNvPr>
          <p:cNvGrpSpPr/>
          <p:nvPr/>
        </p:nvGrpSpPr>
        <p:grpSpPr>
          <a:xfrm>
            <a:off x="-52188" y="-9351"/>
            <a:ext cx="12244188" cy="1116791"/>
            <a:chOff x="-52188" y="-9351"/>
            <a:chExt cx="12244188" cy="111679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C420AB-2C5A-4803-8070-6D24E7F31A83}"/>
                </a:ext>
              </a:extLst>
            </p:cNvPr>
            <p:cNvSpPr txBox="1"/>
            <p:nvPr/>
          </p:nvSpPr>
          <p:spPr>
            <a:xfrm>
              <a:off x="891086" y="255657"/>
              <a:ext cx="18630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게시판</a:t>
              </a:r>
              <a:endParaRPr lang="en-US" altLang="ko-KR" sz="40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0471A18-09EA-453D-86A9-A3CA1EF29C4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07440"/>
              <a:ext cx="12192000" cy="0"/>
            </a:xfrm>
            <a:prstGeom prst="line">
              <a:avLst/>
            </a:prstGeom>
            <a:ln w="88900">
              <a:solidFill>
                <a:srgbClr val="CD9FD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9A303F-1592-4DDB-9FEE-610A7452AFE6}"/>
                </a:ext>
              </a:extLst>
            </p:cNvPr>
            <p:cNvSpPr txBox="1"/>
            <p:nvPr/>
          </p:nvSpPr>
          <p:spPr>
            <a:xfrm>
              <a:off x="-52188" y="378322"/>
              <a:ext cx="1034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Part 5</a:t>
              </a:r>
              <a:endParaRPr lang="ko-KR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0F5DD85-2807-4BEB-967C-87EE90BA244C}"/>
                </a:ext>
              </a:extLst>
            </p:cNvPr>
            <p:cNvSpPr/>
            <p:nvPr/>
          </p:nvSpPr>
          <p:spPr>
            <a:xfrm>
              <a:off x="0" y="-9351"/>
              <a:ext cx="3534758" cy="111760"/>
            </a:xfrm>
            <a:prstGeom prst="rect">
              <a:avLst/>
            </a:prstGeom>
            <a:solidFill>
              <a:srgbClr val="CD9F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921061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AB5AAFB-89D2-25F5-6FDB-E3547D3A6637}"/>
              </a:ext>
            </a:extLst>
          </p:cNvPr>
          <p:cNvSpPr/>
          <p:nvPr/>
        </p:nvSpPr>
        <p:spPr>
          <a:xfrm>
            <a:off x="10076329" y="6580094"/>
            <a:ext cx="2034989" cy="20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89414" y="3240477"/>
            <a:ext cx="5352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 algn="ctr">
              <a:buFont typeface="Wingdings"/>
              <a:buChar char="ü"/>
              <a:defRPr/>
            </a:pPr>
            <a:r>
              <a:rPr lang="ko-KR" altLang="en-US" sz="3600" spc="600">
                <a:latin typeface="나눔스퀘어라운드OTF ExtraBold"/>
                <a:ea typeface="나눔스퀘어라운드OTF ExtraBold"/>
              </a:rPr>
              <a:t>회원  일반글  질문</a:t>
            </a:r>
            <a:endParaRPr lang="en-US" altLang="ko-KR" sz="3600" spc="600">
              <a:latin typeface="나눔스퀘어라운드OTF ExtraBold"/>
              <a:ea typeface="나눔스퀘어라운드OTF Extra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1685" y="4345891"/>
            <a:ext cx="5897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 algn="ctr">
              <a:buFont typeface="Wingdings"/>
              <a:buChar char="ü"/>
              <a:defRPr/>
            </a:pPr>
            <a:r>
              <a:rPr lang="ko-KR" altLang="en-US" sz="3600" spc="600">
                <a:latin typeface="나눔스퀘어라운드OTF ExtraBold"/>
                <a:ea typeface="나눔스퀘어라운드OTF ExtraBold"/>
              </a:rPr>
              <a:t>관리자  공지글 답변 </a:t>
            </a:r>
            <a:endParaRPr lang="ko-KR" altLang="en-US" sz="2800" spc="600">
              <a:latin typeface="나눔스퀘어라운드OTF ExtraBold"/>
              <a:ea typeface="나눔스퀘어라운드OTF ExtraBold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5E07062-0A3D-49D5-BA4B-9DAD71664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16" y="2565568"/>
            <a:ext cx="6420856" cy="4117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8A72C82-1BD7-4F45-AFD1-84C6239DB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86" y="1251338"/>
            <a:ext cx="6536932" cy="119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0BDF730-25F2-4EBB-A413-B7BE82730ECF}"/>
              </a:ext>
            </a:extLst>
          </p:cNvPr>
          <p:cNvGrpSpPr/>
          <p:nvPr/>
        </p:nvGrpSpPr>
        <p:grpSpPr>
          <a:xfrm>
            <a:off x="-52188" y="-9351"/>
            <a:ext cx="12244188" cy="1116791"/>
            <a:chOff x="-52188" y="-9351"/>
            <a:chExt cx="12244188" cy="111679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D38EFE-3B2D-44EB-8393-D6528F450D8B}"/>
                </a:ext>
              </a:extLst>
            </p:cNvPr>
            <p:cNvSpPr txBox="1"/>
            <p:nvPr/>
          </p:nvSpPr>
          <p:spPr>
            <a:xfrm>
              <a:off x="891086" y="255657"/>
              <a:ext cx="34660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Q&amp;A </a:t>
              </a:r>
              <a:r>
                <a:rPr lang="ko-KR" altLang="en-US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게시판</a:t>
              </a:r>
              <a:endParaRPr lang="en-US" altLang="ko-KR" sz="40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9232AC3-7CCD-4A2F-A6B8-01F19D3518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07440"/>
              <a:ext cx="12192000" cy="0"/>
            </a:xfrm>
            <a:prstGeom prst="line">
              <a:avLst/>
            </a:prstGeom>
            <a:ln w="88900">
              <a:solidFill>
                <a:srgbClr val="CD9FD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62FD98-5D71-4AD3-BA08-796A62CCB156}"/>
                </a:ext>
              </a:extLst>
            </p:cNvPr>
            <p:cNvSpPr txBox="1"/>
            <p:nvPr/>
          </p:nvSpPr>
          <p:spPr>
            <a:xfrm>
              <a:off x="-52188" y="378322"/>
              <a:ext cx="1034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Part 5</a:t>
              </a:r>
              <a:endParaRPr lang="ko-KR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8A7AE0-3D51-40F9-9D35-C20D95F53303}"/>
                </a:ext>
              </a:extLst>
            </p:cNvPr>
            <p:cNvSpPr/>
            <p:nvPr/>
          </p:nvSpPr>
          <p:spPr>
            <a:xfrm>
              <a:off x="0" y="-9351"/>
              <a:ext cx="3534758" cy="111760"/>
            </a:xfrm>
            <a:prstGeom prst="rect">
              <a:avLst/>
            </a:prstGeom>
            <a:solidFill>
              <a:srgbClr val="CD9F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921687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AB5AAFB-89D2-25F5-6FDB-E3547D3A6637}"/>
              </a:ext>
            </a:extLst>
          </p:cNvPr>
          <p:cNvSpPr/>
          <p:nvPr/>
        </p:nvSpPr>
        <p:spPr>
          <a:xfrm>
            <a:off x="10076329" y="6580094"/>
            <a:ext cx="2034989" cy="20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FCA383-5397-44D6-96DF-2E8CA9E0E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71" y="1293679"/>
            <a:ext cx="6480000" cy="5389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6742546" y="4235907"/>
            <a:ext cx="5679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Wingdings"/>
              <a:buChar char="ü"/>
              <a:defRPr/>
            </a:pPr>
            <a:r>
              <a:rPr lang="ko-KR" altLang="en-US" sz="3600" spc="600">
                <a:latin typeface="나눔스퀘어라운드OTF ExtraBold"/>
                <a:ea typeface="나눔스퀘어라운드OTF ExtraBold"/>
              </a:rPr>
              <a:t>이미지 업로드</a:t>
            </a:r>
            <a:r>
              <a:rPr lang="en-US" altLang="ko-KR" sz="3600" spc="600">
                <a:latin typeface="나눔스퀘어라운드OTF ExtraBold"/>
                <a:ea typeface="나눔스퀘어라운드OTF ExtraBold"/>
              </a:rPr>
              <a:t>&amp;</a:t>
            </a:r>
            <a:r>
              <a:rPr lang="ko-KR" altLang="en-US" sz="3600" spc="600">
                <a:latin typeface="나눔스퀘어라운드OTF ExtraBold"/>
                <a:ea typeface="나눔스퀘어라운드OTF ExtraBold"/>
              </a:rPr>
              <a:t> 별점</a:t>
            </a:r>
            <a:r>
              <a:rPr lang="en-US" altLang="ko-KR" sz="3600" spc="600">
                <a:latin typeface="나눔스퀘어라운드OTF ExtraBold"/>
                <a:ea typeface="나눔스퀘어라운드OTF ExtraBold"/>
              </a:rPr>
              <a:t> </a:t>
            </a:r>
            <a:endParaRPr lang="en-US" altLang="ko-KR" sz="3600" spc="600">
              <a:latin typeface="나눔스퀘어라운드OTF ExtraBold"/>
              <a:ea typeface="나눔스퀘어라운드OTF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BE663-DAC7-495E-A15E-D59C6F5692E7}"/>
              </a:ext>
            </a:extLst>
          </p:cNvPr>
          <p:cNvSpPr txBox="1"/>
          <p:nvPr/>
        </p:nvSpPr>
        <p:spPr>
          <a:xfrm>
            <a:off x="6811388" y="3157034"/>
            <a:ext cx="4277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3600" spc="6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리뷰 검색</a:t>
            </a:r>
            <a:endParaRPr lang="ko-KR" altLang="en-US" sz="36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3DAA429-61C6-46F6-9131-AC9ABAD15E2A}"/>
              </a:ext>
            </a:extLst>
          </p:cNvPr>
          <p:cNvGrpSpPr/>
          <p:nvPr/>
        </p:nvGrpSpPr>
        <p:grpSpPr>
          <a:xfrm>
            <a:off x="-52188" y="-9351"/>
            <a:ext cx="12244188" cy="1116791"/>
            <a:chOff x="-52188" y="-9351"/>
            <a:chExt cx="12244188" cy="111679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F59805-ED8E-4F97-BFCE-16BD1EA43787}"/>
                </a:ext>
              </a:extLst>
            </p:cNvPr>
            <p:cNvSpPr txBox="1"/>
            <p:nvPr/>
          </p:nvSpPr>
          <p:spPr>
            <a:xfrm>
              <a:off x="891086" y="255657"/>
              <a:ext cx="32031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리뷰 게시판</a:t>
              </a:r>
              <a:endParaRPr lang="en-US" altLang="ko-KR" sz="40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636F711-9E8C-40AF-847C-0FF34B4F941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07440"/>
              <a:ext cx="12192000" cy="0"/>
            </a:xfrm>
            <a:prstGeom prst="line">
              <a:avLst/>
            </a:prstGeom>
            <a:ln w="88900">
              <a:solidFill>
                <a:srgbClr val="CD9FD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F39641-1093-4418-8005-5F20972B1BF9}"/>
                </a:ext>
              </a:extLst>
            </p:cNvPr>
            <p:cNvSpPr txBox="1"/>
            <p:nvPr/>
          </p:nvSpPr>
          <p:spPr>
            <a:xfrm>
              <a:off x="-52188" y="378322"/>
              <a:ext cx="1034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Part 5</a:t>
              </a:r>
              <a:endParaRPr lang="ko-KR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752ADF8-395D-4997-829E-B9B0E379A9FC}"/>
                </a:ext>
              </a:extLst>
            </p:cNvPr>
            <p:cNvSpPr/>
            <p:nvPr/>
          </p:nvSpPr>
          <p:spPr>
            <a:xfrm>
              <a:off x="0" y="-9351"/>
              <a:ext cx="3534758" cy="111760"/>
            </a:xfrm>
            <a:prstGeom prst="rect">
              <a:avLst/>
            </a:prstGeom>
            <a:solidFill>
              <a:srgbClr val="CD9F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5591278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F988897-23CB-456F-BED6-290ABAAAA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31"/>
          <a:stretch/>
        </p:blipFill>
        <p:spPr>
          <a:xfrm>
            <a:off x="3527404" y="2921568"/>
            <a:ext cx="5057775" cy="45413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AB5AAFB-89D2-25F5-6FDB-E3547D3A6637}"/>
              </a:ext>
            </a:extLst>
          </p:cNvPr>
          <p:cNvSpPr/>
          <p:nvPr/>
        </p:nvSpPr>
        <p:spPr>
          <a:xfrm>
            <a:off x="10076329" y="6580094"/>
            <a:ext cx="2034989" cy="20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B8D81C47-D56C-4FF4-A4A0-A3DA4F2513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Untitled">
            <a:extLst>
              <a:ext uri="{FF2B5EF4-FFF2-40B4-BE49-F238E27FC236}">
                <a16:creationId xmlns:a16="http://schemas.microsoft.com/office/drawing/2014/main" id="{CBB502E6-CA6A-4CE1-A0A1-53B8FBA94D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9000"/>
            <a:ext cx="382385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C352690-BBD7-4B1B-991E-3A8BE8AA5813}"/>
              </a:ext>
            </a:extLst>
          </p:cNvPr>
          <p:cNvGrpSpPr/>
          <p:nvPr/>
        </p:nvGrpSpPr>
        <p:grpSpPr>
          <a:xfrm>
            <a:off x="-52188" y="-9351"/>
            <a:ext cx="12244188" cy="1116791"/>
            <a:chOff x="-52188" y="-9351"/>
            <a:chExt cx="12244188" cy="111679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B94BEB-CB90-415B-8406-96620F42717D}"/>
                </a:ext>
              </a:extLst>
            </p:cNvPr>
            <p:cNvSpPr txBox="1"/>
            <p:nvPr/>
          </p:nvSpPr>
          <p:spPr>
            <a:xfrm>
              <a:off x="891086" y="255657"/>
              <a:ext cx="120898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API</a:t>
              </a: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C779DCE0-DF31-4F39-94B4-6C0EF8FDCF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07440"/>
              <a:ext cx="12192000" cy="0"/>
            </a:xfrm>
            <a:prstGeom prst="line">
              <a:avLst/>
            </a:prstGeom>
            <a:ln w="88900">
              <a:solidFill>
                <a:srgbClr val="CD9FD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13D8D17-E9C1-430E-921F-CABA18274124}"/>
                </a:ext>
              </a:extLst>
            </p:cNvPr>
            <p:cNvSpPr txBox="1"/>
            <p:nvPr/>
          </p:nvSpPr>
          <p:spPr>
            <a:xfrm>
              <a:off x="-52188" y="378322"/>
              <a:ext cx="1034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Part 5</a:t>
              </a:r>
              <a:endParaRPr lang="ko-KR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D11448D-127F-4810-A720-97D749BD3B39}"/>
                </a:ext>
              </a:extLst>
            </p:cNvPr>
            <p:cNvSpPr/>
            <p:nvPr/>
          </p:nvSpPr>
          <p:spPr>
            <a:xfrm>
              <a:off x="0" y="-9351"/>
              <a:ext cx="3534758" cy="111760"/>
            </a:xfrm>
            <a:prstGeom prst="rect">
              <a:avLst/>
            </a:prstGeom>
            <a:solidFill>
              <a:srgbClr val="CD9F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3E338A9-2346-490F-9A01-A5554DB6E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905" y="2948101"/>
            <a:ext cx="3351320" cy="335132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872365" y="1570823"/>
            <a:ext cx="2800154" cy="922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500" spc="6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이메일</a:t>
            </a:r>
            <a:endParaRPr lang="ko-KR" altLang="en-US" sz="5500" spc="60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60573" y="1570823"/>
            <a:ext cx="3853761" cy="922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500" spc="6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우편번호</a:t>
            </a:r>
            <a:endParaRPr lang="ko-KR" altLang="en-US" sz="5500" spc="60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565480" y="1545145"/>
            <a:ext cx="3778845" cy="929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500" spc="6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간편결제</a:t>
            </a:r>
            <a:endParaRPr lang="ko-KR" altLang="en-US" sz="5500" spc="60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930001-5611-4C14-B275-859CDB4FF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60" y="2767844"/>
            <a:ext cx="3711834" cy="37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8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01341" y="184956"/>
            <a:ext cx="3150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4" algn="ctr"/>
            <a:r>
              <a:rPr lang="ko-KR" altLang="en-US" sz="40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87282" y="2315720"/>
            <a:ext cx="2801877" cy="584775"/>
            <a:chOff x="1007259" y="2448791"/>
            <a:chExt cx="2801877" cy="5847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02.</a:t>
              </a:r>
              <a:endParaRPr lang="ko-KR" altLang="en-US" sz="24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822695" y="2448791"/>
              <a:ext cx="1986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개발환경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87282" y="3154368"/>
            <a:ext cx="3844238" cy="584775"/>
            <a:chOff x="1007259" y="2444882"/>
            <a:chExt cx="3844238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03.</a:t>
              </a:r>
              <a:endParaRPr lang="ko-KR" altLang="en-US" sz="24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784632" y="2444882"/>
              <a:ext cx="30668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프로그램 설계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87282" y="3794935"/>
            <a:ext cx="779766" cy="584775"/>
            <a:chOff x="1007259" y="2450771"/>
            <a:chExt cx="779766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2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F048D40-59CD-41A4-8094-337382A98892}"/>
              </a:ext>
            </a:extLst>
          </p:cNvPr>
          <p:cNvGrpSpPr/>
          <p:nvPr/>
        </p:nvGrpSpPr>
        <p:grpSpPr>
          <a:xfrm>
            <a:off x="1087282" y="4011002"/>
            <a:ext cx="2801877" cy="584775"/>
            <a:chOff x="1007259" y="2423347"/>
            <a:chExt cx="2801877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BD2C4F-82F2-46D3-B366-2399AFAAFEC2}"/>
                </a:ext>
              </a:extLst>
            </p:cNvPr>
            <p:cNvSpPr txBox="1"/>
            <p:nvPr/>
          </p:nvSpPr>
          <p:spPr>
            <a:xfrm>
              <a:off x="1007259" y="2496938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04.</a:t>
              </a:r>
              <a:endParaRPr lang="ko-KR" altLang="en-US" sz="24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111780-2E59-4D68-9580-EE0297A8BB35}"/>
                </a:ext>
              </a:extLst>
            </p:cNvPr>
            <p:cNvSpPr txBox="1"/>
            <p:nvPr/>
          </p:nvSpPr>
          <p:spPr>
            <a:xfrm>
              <a:off x="1822695" y="2423347"/>
              <a:ext cx="1986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형상관리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322068-14E5-494C-8052-03A3F23B0A6A}"/>
              </a:ext>
            </a:extLst>
          </p:cNvPr>
          <p:cNvGrpSpPr/>
          <p:nvPr/>
        </p:nvGrpSpPr>
        <p:grpSpPr>
          <a:xfrm>
            <a:off x="1087282" y="4848134"/>
            <a:ext cx="1889991" cy="584775"/>
            <a:chOff x="1007259" y="2446136"/>
            <a:chExt cx="1889991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F2298B-F008-45F7-B03D-33B58AFAED7E}"/>
                </a:ext>
              </a:extLst>
            </p:cNvPr>
            <p:cNvSpPr txBox="1"/>
            <p:nvPr/>
          </p:nvSpPr>
          <p:spPr>
            <a:xfrm>
              <a:off x="1007259" y="2496938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05.</a:t>
              </a:r>
              <a:endParaRPr lang="ko-KR" altLang="en-US" sz="24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52F1B7-80D5-4E40-A9A2-76BF98AE3E78}"/>
                </a:ext>
              </a:extLst>
            </p:cNvPr>
            <p:cNvSpPr txBox="1"/>
            <p:nvPr/>
          </p:nvSpPr>
          <p:spPr>
            <a:xfrm>
              <a:off x="1811696" y="2446136"/>
              <a:ext cx="10855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기능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46E5B72-E595-4671-99F0-6AD63B08046A}"/>
              </a:ext>
            </a:extLst>
          </p:cNvPr>
          <p:cNvGrpSpPr/>
          <p:nvPr/>
        </p:nvGrpSpPr>
        <p:grpSpPr>
          <a:xfrm>
            <a:off x="1087282" y="5786870"/>
            <a:ext cx="1900990" cy="584775"/>
            <a:chOff x="1007259" y="2446136"/>
            <a:chExt cx="1900990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7CC569-DF8F-4319-8D35-37AA93DF9D72}"/>
                </a:ext>
              </a:extLst>
            </p:cNvPr>
            <p:cNvSpPr txBox="1"/>
            <p:nvPr/>
          </p:nvSpPr>
          <p:spPr>
            <a:xfrm>
              <a:off x="1007259" y="2496938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06.</a:t>
              </a:r>
              <a:endParaRPr lang="ko-KR" altLang="en-US" sz="24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2FF0C6-0DE9-4AB7-AA70-42E6B4E65053}"/>
                </a:ext>
              </a:extLst>
            </p:cNvPr>
            <p:cNvSpPr txBox="1"/>
            <p:nvPr/>
          </p:nvSpPr>
          <p:spPr>
            <a:xfrm>
              <a:off x="1822695" y="2446136"/>
              <a:ext cx="10855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소감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B01E0B-B96A-EC07-258E-675D40CA624B}"/>
              </a:ext>
            </a:extLst>
          </p:cNvPr>
          <p:cNvGrpSpPr/>
          <p:nvPr/>
        </p:nvGrpSpPr>
        <p:grpSpPr>
          <a:xfrm>
            <a:off x="1087282" y="1474650"/>
            <a:ext cx="2801877" cy="584775"/>
            <a:chOff x="1007259" y="2450771"/>
            <a:chExt cx="2801877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4F4286-23AD-95C4-2879-AB5DCC9FC60B}"/>
                </a:ext>
              </a:extLst>
            </p:cNvPr>
            <p:cNvSpPr txBox="1"/>
            <p:nvPr/>
          </p:nvSpPr>
          <p:spPr>
            <a:xfrm>
              <a:off x="1007259" y="2496938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01.</a:t>
              </a:r>
              <a:endParaRPr lang="ko-KR" altLang="en-US" sz="24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FD6FF4-033E-6809-3B17-7CA62620D9E4}"/>
                </a:ext>
              </a:extLst>
            </p:cNvPr>
            <p:cNvSpPr txBox="1"/>
            <p:nvPr/>
          </p:nvSpPr>
          <p:spPr>
            <a:xfrm>
              <a:off x="1822695" y="2450771"/>
              <a:ext cx="1986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주제선정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AD09E8BC-B4AB-4729-BE98-FBAD60C995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2ED2BBA-2390-4650-9830-2EC5339002BD}"/>
              </a:ext>
            </a:extLst>
          </p:cNvPr>
          <p:cNvCxnSpPr>
            <a:cxnSpLocks/>
          </p:cNvCxnSpPr>
          <p:nvPr/>
        </p:nvCxnSpPr>
        <p:spPr>
          <a:xfrm>
            <a:off x="0" y="1107440"/>
            <a:ext cx="6096000" cy="0"/>
          </a:xfrm>
          <a:prstGeom prst="line">
            <a:avLst/>
          </a:prstGeom>
          <a:ln w="88900">
            <a:solidFill>
              <a:srgbClr val="2E294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328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AB5AAFB-89D2-25F5-6FDB-E3547D3A6637}"/>
              </a:ext>
            </a:extLst>
          </p:cNvPr>
          <p:cNvSpPr/>
          <p:nvPr/>
        </p:nvSpPr>
        <p:spPr>
          <a:xfrm>
            <a:off x="10076329" y="6580094"/>
            <a:ext cx="2034989" cy="20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2E8CB7-A751-47FA-8567-1701C4401BF1}"/>
              </a:ext>
            </a:extLst>
          </p:cNvPr>
          <p:cNvSpPr txBox="1"/>
          <p:nvPr/>
        </p:nvSpPr>
        <p:spPr>
          <a:xfrm>
            <a:off x="879537" y="2072082"/>
            <a:ext cx="4065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1.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라이브러리 추가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203703-C36B-42C5-910E-FA9228E00DA1}"/>
              </a:ext>
            </a:extLst>
          </p:cNvPr>
          <p:cNvSpPr txBox="1"/>
          <p:nvPr/>
        </p:nvSpPr>
        <p:spPr>
          <a:xfrm>
            <a:off x="6507327" y="2080960"/>
            <a:ext cx="4393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2.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기능 구현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AE6326-81D4-4869-AD47-571BA4EBDBF3}"/>
              </a:ext>
            </a:extLst>
          </p:cNvPr>
          <p:cNvCxnSpPr/>
          <p:nvPr/>
        </p:nvCxnSpPr>
        <p:spPr>
          <a:xfrm>
            <a:off x="5637320" y="1917577"/>
            <a:ext cx="0" cy="421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F8B92CA-F41C-4EC4-82BA-44FE7FED2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56" y="3201019"/>
            <a:ext cx="5095134" cy="2000250"/>
          </a:xfrm>
          <a:prstGeom prst="rect">
            <a:avLst/>
          </a:prstGeom>
        </p:spPr>
      </p:pic>
      <p:pic>
        <p:nvPicPr>
          <p:cNvPr id="16396" name="Picture 12">
            <a:extLst>
              <a:ext uri="{FF2B5EF4-FFF2-40B4-BE49-F238E27FC236}">
                <a16:creationId xmlns:a16="http://schemas.microsoft.com/office/drawing/2014/main" id="{01F53907-B3D8-41C8-A6D9-D18825EE8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327" y="4182324"/>
            <a:ext cx="3960000" cy="129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2E498A-D155-4D09-859C-ABE011D1F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226" y="2978472"/>
            <a:ext cx="5040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F0C4965-79E7-4500-9E5E-67CC144BE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226" y="5604220"/>
            <a:ext cx="3960000" cy="104445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DD71AC76-EC5B-4C79-BCD5-AEA2D0A27A6C}"/>
              </a:ext>
            </a:extLst>
          </p:cNvPr>
          <p:cNvGrpSpPr/>
          <p:nvPr/>
        </p:nvGrpSpPr>
        <p:grpSpPr>
          <a:xfrm>
            <a:off x="-52188" y="-9351"/>
            <a:ext cx="12244188" cy="1116791"/>
            <a:chOff x="-52188" y="-9351"/>
            <a:chExt cx="12244188" cy="11167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CFD074-94DF-4E94-B913-1D660F7399A8}"/>
                </a:ext>
              </a:extLst>
            </p:cNvPr>
            <p:cNvSpPr txBox="1"/>
            <p:nvPr/>
          </p:nvSpPr>
          <p:spPr>
            <a:xfrm>
              <a:off x="891086" y="255657"/>
              <a:ext cx="44839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API –Email</a:t>
              </a:r>
              <a:r>
                <a:rPr lang="ko-KR" altLang="en-US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인증</a:t>
              </a:r>
              <a:endParaRPr lang="en-US" altLang="ko-KR" sz="40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F075DED-7098-44F6-8C1A-33DE34FD6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07440"/>
              <a:ext cx="12192000" cy="0"/>
            </a:xfrm>
            <a:prstGeom prst="line">
              <a:avLst/>
            </a:prstGeom>
            <a:ln w="88900">
              <a:solidFill>
                <a:srgbClr val="CD9FD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65F800-1A27-4DE5-8714-8272BC152F85}"/>
                </a:ext>
              </a:extLst>
            </p:cNvPr>
            <p:cNvSpPr txBox="1"/>
            <p:nvPr/>
          </p:nvSpPr>
          <p:spPr>
            <a:xfrm>
              <a:off x="-52188" y="378322"/>
              <a:ext cx="1034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Part 5</a:t>
              </a:r>
              <a:endParaRPr lang="ko-KR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66911BD-4407-470C-A008-A40FFAC00CDE}"/>
                </a:ext>
              </a:extLst>
            </p:cNvPr>
            <p:cNvSpPr/>
            <p:nvPr/>
          </p:nvSpPr>
          <p:spPr>
            <a:xfrm>
              <a:off x="0" y="-9351"/>
              <a:ext cx="3534758" cy="111760"/>
            </a:xfrm>
            <a:prstGeom prst="rect">
              <a:avLst/>
            </a:prstGeom>
            <a:solidFill>
              <a:srgbClr val="CD9F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5678393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AB5AAFB-89D2-25F5-6FDB-E3547D3A6637}"/>
              </a:ext>
            </a:extLst>
          </p:cNvPr>
          <p:cNvSpPr/>
          <p:nvPr/>
        </p:nvSpPr>
        <p:spPr>
          <a:xfrm>
            <a:off x="10076329" y="6580094"/>
            <a:ext cx="2034989" cy="20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2A0E16-272A-4733-9598-02878C02B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39" y="4023577"/>
            <a:ext cx="5147163" cy="20478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64679" y="1832344"/>
            <a:ext cx="6024865" cy="6585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  <a:latin typeface="휴먼모음T"/>
                <a:ea typeface="휴먼모음T"/>
              </a:rPr>
              <a:t>	</a:t>
            </a:r>
            <a:endParaRPr lang="en-US" altLang="ko-KR" sz="2800">
              <a:solidFill>
                <a:schemeClr val="tx1">
                  <a:lumMod val="75000"/>
                  <a:lumOff val="25000"/>
                </a:schemeClr>
              </a:solidFill>
              <a:latin typeface="휴먼모음T"/>
              <a:ea typeface="휴먼모음T"/>
            </a:endParaRPr>
          </a:p>
          <a:p>
            <a:pPr lvl="0" algn="ctr">
              <a:defRPr/>
            </a:pPr>
            <a:r>
              <a: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  <a:latin typeface="휴먼모음T"/>
                <a:ea typeface="휴먼모음T"/>
              </a:rPr>
              <a:t>	</a:t>
            </a:r>
            <a:endParaRPr lang="en-US" altLang="ko-KR" sz="2800">
              <a:solidFill>
                <a:schemeClr val="tx1">
                  <a:lumMod val="75000"/>
                  <a:lumOff val="25000"/>
                </a:schemeClr>
              </a:solidFill>
              <a:latin typeface="휴먼모음T"/>
              <a:ea typeface="휴먼모음T"/>
            </a:endParaRPr>
          </a:p>
          <a:p>
            <a:pPr lvl="0" algn="ctr">
              <a:defRPr/>
            </a:pPr>
            <a:endParaRPr lang="en-US" altLang="ko-KR" sz="2800">
              <a:solidFill>
                <a:schemeClr val="tx1">
                  <a:lumMod val="95000"/>
                  <a:lumOff val="5000"/>
                </a:schemeClr>
              </a:solidFill>
              <a:latin typeface="나눔스퀘어OTF ExtraBold"/>
              <a:ea typeface="나눔스퀘어OTF ExtraBold"/>
            </a:endParaRPr>
          </a:p>
          <a:p>
            <a:pPr lvl="0" algn="ctr">
              <a:defRPr/>
            </a:pPr>
            <a:r>
              <a:rPr lang="ko-KR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이메일 진위 여부 확인</a:t>
            </a:r>
            <a:endParaRPr lang="ko-KR" altLang="en-US" sz="280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lvl="0" algn="ctr">
              <a:defRPr/>
            </a:pPr>
            <a:endParaRPr lang="en-US" altLang="ko-KR" sz="280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lvl="0" algn="ctr">
              <a:defRPr/>
            </a:pPr>
            <a:r>
              <a:rPr lang="ko-KR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이메일 인증을 통한 개인정보 </a:t>
            </a:r>
            <a:endParaRPr lang="ko-KR" altLang="en-US" sz="280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lvl="0" algn="ctr">
              <a:defRPr/>
            </a:pPr>
            <a:r>
              <a:rPr lang="ko-KR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도용 방지</a:t>
            </a:r>
            <a:endParaRPr lang="ko-KR" altLang="en-US" sz="280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lvl="0" algn="ctr">
              <a:defRPr/>
            </a:pPr>
            <a:endParaRPr lang="en-US" altLang="ko-KR" sz="280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lvl="0" algn="ctr">
              <a:defRPr/>
            </a:pPr>
            <a:r>
              <a:rPr lang="ko-KR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가입자의 본인 확인</a:t>
            </a:r>
            <a:endParaRPr lang="ko-KR" altLang="en-US" sz="280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lvl="0" algn="ctr">
              <a:defRPr/>
            </a:pPr>
            <a:r>
              <a:rPr lang="ko-KR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 </a:t>
            </a:r>
            <a:endParaRPr lang="ko-KR" altLang="en-US" sz="280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lvl="0" algn="ctr">
              <a:defRPr/>
            </a:pPr>
            <a:endParaRPr lang="en-US" altLang="ko-KR" sz="2800">
              <a:solidFill>
                <a:schemeClr val="tx1">
                  <a:lumMod val="75000"/>
                  <a:lumOff val="25000"/>
                </a:schemeClr>
              </a:solidFill>
              <a:latin typeface="나눔스퀘어OTF ExtraBold"/>
              <a:ea typeface="나눔스퀘어OTF ExtraBold"/>
            </a:endParaRPr>
          </a:p>
          <a:p>
            <a:pPr lvl="0" algn="ctr">
              <a:defRPr/>
            </a:pPr>
            <a:r>
              <a: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/>
                <a:ea typeface="나눔스퀘어OTF ExtraBold"/>
              </a:rPr>
              <a:t>	</a:t>
            </a:r>
            <a:endParaRPr lang="en-US" altLang="ko-KR" sz="2800">
              <a:solidFill>
                <a:schemeClr val="tx1">
                  <a:lumMod val="75000"/>
                  <a:lumOff val="25000"/>
                </a:schemeClr>
              </a:solidFill>
              <a:latin typeface="나눔스퀘어OTF ExtraBold"/>
              <a:ea typeface="나눔스퀘어OTF ExtraBold"/>
            </a:endParaRP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EA6CBE-3221-4E1E-84C4-3D384CE40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5739" y="1992142"/>
            <a:ext cx="5147168" cy="119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1007">
            <a:extLst>
              <a:ext uri="{FF2B5EF4-FFF2-40B4-BE49-F238E27FC236}">
                <a16:creationId xmlns:a16="http://schemas.microsoft.com/office/drawing/2014/main" id="{FC687AA4-0C6B-404F-8F78-59885533BC44}"/>
              </a:ext>
            </a:extLst>
          </p:cNvPr>
          <p:cNvGrpSpPr/>
          <p:nvPr/>
        </p:nvGrpSpPr>
        <p:grpSpPr>
          <a:xfrm>
            <a:off x="1059009" y="2317073"/>
            <a:ext cx="556727" cy="400916"/>
            <a:chOff x="455327" y="2508447"/>
            <a:chExt cx="1894593" cy="1665891"/>
          </a:xfrm>
        </p:grpSpPr>
        <p:pic>
          <p:nvPicPr>
            <p:cNvPr id="27" name="Object 23">
              <a:extLst>
                <a:ext uri="{FF2B5EF4-FFF2-40B4-BE49-F238E27FC236}">
                  <a16:creationId xmlns:a16="http://schemas.microsoft.com/office/drawing/2014/main" id="{90AB0F0C-468B-4CF3-81E8-634F5FF5C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327" y="2508447"/>
              <a:ext cx="1894593" cy="1665891"/>
            </a:xfrm>
            <a:prstGeom prst="rect">
              <a:avLst/>
            </a:prstGeom>
          </p:spPr>
        </p:pic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909DBE2-F2BF-4B75-886E-7B2CFF66E5DB}"/>
              </a:ext>
            </a:extLst>
          </p:cNvPr>
          <p:cNvCxnSpPr/>
          <p:nvPr/>
        </p:nvCxnSpPr>
        <p:spPr>
          <a:xfrm>
            <a:off x="5637320" y="1917577"/>
            <a:ext cx="0" cy="421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69C7C6D-6D10-4655-8DD4-006E039606FF}"/>
              </a:ext>
            </a:extLst>
          </p:cNvPr>
          <p:cNvGrpSpPr/>
          <p:nvPr/>
        </p:nvGrpSpPr>
        <p:grpSpPr>
          <a:xfrm>
            <a:off x="-52188" y="-9351"/>
            <a:ext cx="12244188" cy="1116791"/>
            <a:chOff x="-52188" y="-9351"/>
            <a:chExt cx="12244188" cy="111679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3E5502-0F01-4219-8A0C-9A36CB0BECDB}"/>
                </a:ext>
              </a:extLst>
            </p:cNvPr>
            <p:cNvSpPr txBox="1"/>
            <p:nvPr/>
          </p:nvSpPr>
          <p:spPr>
            <a:xfrm>
              <a:off x="891086" y="255657"/>
              <a:ext cx="44839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API –Email</a:t>
              </a:r>
              <a:r>
                <a:rPr lang="ko-KR" altLang="en-US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인증</a:t>
              </a:r>
              <a:endParaRPr lang="en-US" altLang="ko-KR" sz="40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E6BEABA-5D1A-4EB5-A357-141325719EA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07440"/>
              <a:ext cx="12192000" cy="0"/>
            </a:xfrm>
            <a:prstGeom prst="line">
              <a:avLst/>
            </a:prstGeom>
            <a:ln w="88900">
              <a:solidFill>
                <a:srgbClr val="CD9FD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AD2D0C-D60D-493B-A68C-2F8F7A84EC8F}"/>
                </a:ext>
              </a:extLst>
            </p:cNvPr>
            <p:cNvSpPr txBox="1"/>
            <p:nvPr/>
          </p:nvSpPr>
          <p:spPr>
            <a:xfrm>
              <a:off x="-52188" y="378322"/>
              <a:ext cx="1034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Part 5</a:t>
              </a:r>
              <a:endParaRPr lang="ko-KR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38EC0B2-51B7-4D11-9B48-8BE7849822E6}"/>
                </a:ext>
              </a:extLst>
            </p:cNvPr>
            <p:cNvSpPr/>
            <p:nvPr/>
          </p:nvSpPr>
          <p:spPr>
            <a:xfrm>
              <a:off x="0" y="-9351"/>
              <a:ext cx="3534758" cy="111760"/>
            </a:xfrm>
            <a:prstGeom prst="rect">
              <a:avLst/>
            </a:prstGeom>
            <a:solidFill>
              <a:srgbClr val="CD9F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3237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0CEC0E0-01CF-467C-AB3A-0A9E7E5CEC00}"/>
              </a:ext>
            </a:extLst>
          </p:cNvPr>
          <p:cNvSpPr txBox="1"/>
          <p:nvPr/>
        </p:nvSpPr>
        <p:spPr>
          <a:xfrm>
            <a:off x="879537" y="2072082"/>
            <a:ext cx="4065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1.CDN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방식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API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호출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28859-B52A-4379-91A7-AC7787DF23B4}"/>
              </a:ext>
            </a:extLst>
          </p:cNvPr>
          <p:cNvSpPr txBox="1"/>
          <p:nvPr/>
        </p:nvSpPr>
        <p:spPr>
          <a:xfrm>
            <a:off x="6507327" y="2080960"/>
            <a:ext cx="4393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2.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함수 호출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&amp;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기능 구현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6386777-EF85-47F6-AE4C-7AA7F8729F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881" y="2838676"/>
            <a:ext cx="4393799" cy="125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1D241A0-7944-4B37-9BBC-821BB2CD3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37" y="4389249"/>
            <a:ext cx="4393799" cy="174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7C23B7A6-D033-4508-BD54-00EA1E7FD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389" y="2838676"/>
            <a:ext cx="5032993" cy="329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2BC581B-5949-45E4-B5A8-CEB6BDC4EBB9}"/>
              </a:ext>
            </a:extLst>
          </p:cNvPr>
          <p:cNvCxnSpPr/>
          <p:nvPr/>
        </p:nvCxnSpPr>
        <p:spPr>
          <a:xfrm>
            <a:off x="5637320" y="1917577"/>
            <a:ext cx="0" cy="421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0520D56-5A5A-41CB-8F36-6A5B1D135281}"/>
              </a:ext>
            </a:extLst>
          </p:cNvPr>
          <p:cNvGrpSpPr/>
          <p:nvPr/>
        </p:nvGrpSpPr>
        <p:grpSpPr>
          <a:xfrm>
            <a:off x="-52188" y="-9351"/>
            <a:ext cx="12244188" cy="1116791"/>
            <a:chOff x="-52188" y="-9351"/>
            <a:chExt cx="12244188" cy="11167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B8AC85E-69F2-46B4-B569-2DB345A1A307}"/>
                </a:ext>
              </a:extLst>
            </p:cNvPr>
            <p:cNvSpPr txBox="1"/>
            <p:nvPr/>
          </p:nvSpPr>
          <p:spPr>
            <a:xfrm>
              <a:off x="891086" y="255657"/>
              <a:ext cx="39549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API –</a:t>
              </a:r>
              <a:r>
                <a:rPr lang="ko-KR" altLang="en-US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우편번호</a:t>
              </a:r>
              <a:endParaRPr lang="en-US" altLang="ko-KR" sz="40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36D470C-A2A2-448E-84F4-7CFF4B90F2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07440"/>
              <a:ext cx="12192000" cy="0"/>
            </a:xfrm>
            <a:prstGeom prst="line">
              <a:avLst/>
            </a:prstGeom>
            <a:ln w="88900">
              <a:solidFill>
                <a:srgbClr val="CD9FD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A84CA7-DBA6-4DFC-8330-EF6C4586D5B8}"/>
                </a:ext>
              </a:extLst>
            </p:cNvPr>
            <p:cNvSpPr txBox="1"/>
            <p:nvPr/>
          </p:nvSpPr>
          <p:spPr>
            <a:xfrm>
              <a:off x="-52188" y="378322"/>
              <a:ext cx="1034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Part 5</a:t>
              </a:r>
              <a:endParaRPr lang="ko-KR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167B5D1-C122-4BF5-9C13-40BD5B3D7804}"/>
                </a:ext>
              </a:extLst>
            </p:cNvPr>
            <p:cNvSpPr/>
            <p:nvPr/>
          </p:nvSpPr>
          <p:spPr>
            <a:xfrm>
              <a:off x="0" y="-9351"/>
              <a:ext cx="3534758" cy="111760"/>
            </a:xfrm>
            <a:prstGeom prst="rect">
              <a:avLst/>
            </a:prstGeom>
            <a:solidFill>
              <a:srgbClr val="CD9F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5827361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AB5AAFB-89D2-25F5-6FDB-E3547D3A6637}"/>
              </a:ext>
            </a:extLst>
          </p:cNvPr>
          <p:cNvSpPr/>
          <p:nvPr/>
        </p:nvSpPr>
        <p:spPr>
          <a:xfrm>
            <a:off x="10076329" y="6580094"/>
            <a:ext cx="2034989" cy="20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36292" y="2751160"/>
            <a:ext cx="6355708" cy="2161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주소 검색 </a:t>
            </a:r>
            <a:r>
              <a:rPr lang="en-US" altLang="ko-KR" sz="32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-&gt;</a:t>
            </a:r>
            <a:r>
              <a: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 입력 편의성 제공</a:t>
            </a:r>
            <a:endParaRPr lang="ko-KR" altLang="en-US" sz="320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lvl="0">
              <a:defRPr/>
            </a:pPr>
            <a:endParaRPr lang="en-US" altLang="ko-KR" sz="200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lvl="0">
              <a:defRPr/>
            </a:pPr>
            <a:endParaRPr lang="en-US" altLang="ko-KR" sz="200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lvl="0">
              <a:defRPr/>
            </a:pPr>
            <a:r>
              <a: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업데이트 된 </a:t>
            </a:r>
            <a:r>
              <a:rPr lang="en-US" altLang="ko-KR" sz="32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DB</a:t>
            </a:r>
            <a:r>
              <a: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를 사용하여 </a:t>
            </a:r>
            <a:endParaRPr lang="ko-KR" altLang="en-US" sz="320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lvl="0">
              <a:defRPr/>
            </a:pPr>
            <a:r>
              <a: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최신 데이터 이용 가능</a:t>
            </a:r>
            <a:endParaRPr lang="en-US" altLang="ko-KR" sz="320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563863-EB23-4C22-AF6B-D25D1A437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45"/>
          <a:stretch/>
        </p:blipFill>
        <p:spPr>
          <a:xfrm>
            <a:off x="569509" y="1323329"/>
            <a:ext cx="4743450" cy="5359855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23D2A53-40E1-43DD-AB93-7227500E4ED8}"/>
              </a:ext>
            </a:extLst>
          </p:cNvPr>
          <p:cNvCxnSpPr/>
          <p:nvPr/>
        </p:nvCxnSpPr>
        <p:spPr>
          <a:xfrm>
            <a:off x="5637320" y="1917577"/>
            <a:ext cx="0" cy="421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4C8BC78-F9AB-451F-8CE0-6F870505926D}"/>
              </a:ext>
            </a:extLst>
          </p:cNvPr>
          <p:cNvGrpSpPr/>
          <p:nvPr/>
        </p:nvGrpSpPr>
        <p:grpSpPr>
          <a:xfrm>
            <a:off x="-52188" y="-9351"/>
            <a:ext cx="12244188" cy="1116791"/>
            <a:chOff x="-52188" y="-9351"/>
            <a:chExt cx="12244188" cy="111679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C89746-1D31-4D4A-8B2C-3EFB9CEB9EBA}"/>
                </a:ext>
              </a:extLst>
            </p:cNvPr>
            <p:cNvSpPr txBox="1"/>
            <p:nvPr/>
          </p:nvSpPr>
          <p:spPr>
            <a:xfrm>
              <a:off x="891086" y="255657"/>
              <a:ext cx="39549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API –</a:t>
              </a:r>
              <a:r>
                <a:rPr lang="ko-KR" altLang="en-US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우편번호</a:t>
              </a:r>
              <a:endParaRPr lang="en-US" altLang="ko-KR" sz="40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D035054-1FDB-471A-9B3E-A0D6FAA82D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07440"/>
              <a:ext cx="12192000" cy="0"/>
            </a:xfrm>
            <a:prstGeom prst="line">
              <a:avLst/>
            </a:prstGeom>
            <a:ln w="88900">
              <a:solidFill>
                <a:srgbClr val="CD9FD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C7B9E5-CE5F-4AA6-98A3-C570981ACE7D}"/>
                </a:ext>
              </a:extLst>
            </p:cNvPr>
            <p:cNvSpPr txBox="1"/>
            <p:nvPr/>
          </p:nvSpPr>
          <p:spPr>
            <a:xfrm>
              <a:off x="-52188" y="378322"/>
              <a:ext cx="1034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Part 5</a:t>
              </a:r>
              <a:endParaRPr lang="ko-KR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DD7DA7-56F2-4784-8CE5-6032953C6B4D}"/>
                </a:ext>
              </a:extLst>
            </p:cNvPr>
            <p:cNvSpPr/>
            <p:nvPr/>
          </p:nvSpPr>
          <p:spPr>
            <a:xfrm>
              <a:off x="0" y="-9351"/>
              <a:ext cx="3534758" cy="111760"/>
            </a:xfrm>
            <a:prstGeom prst="rect">
              <a:avLst/>
            </a:prstGeom>
            <a:solidFill>
              <a:srgbClr val="CD9F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1065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07F8F0-D450-41FC-8EFC-83A281F8F1A3}"/>
              </a:ext>
            </a:extLst>
          </p:cNvPr>
          <p:cNvCxnSpPr/>
          <p:nvPr/>
        </p:nvCxnSpPr>
        <p:spPr>
          <a:xfrm>
            <a:off x="3882208" y="1935332"/>
            <a:ext cx="0" cy="421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8C13FFF-DD1A-409E-AD16-89ABF4DA1B29}"/>
              </a:ext>
            </a:extLst>
          </p:cNvPr>
          <p:cNvCxnSpPr/>
          <p:nvPr/>
        </p:nvCxnSpPr>
        <p:spPr>
          <a:xfrm>
            <a:off x="7998857" y="1935332"/>
            <a:ext cx="0" cy="421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AE50A1-2CE7-4B33-BF85-76D93AC2BC9A}"/>
              </a:ext>
            </a:extLst>
          </p:cNvPr>
          <p:cNvSpPr txBox="1"/>
          <p:nvPr/>
        </p:nvSpPr>
        <p:spPr>
          <a:xfrm>
            <a:off x="219060" y="1885797"/>
            <a:ext cx="35554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1.</a:t>
            </a:r>
            <a:r>
              <a:rPr lang="ko-KR" altLang="en-US" sz="28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식별 코드 발급</a:t>
            </a:r>
            <a:endParaRPr lang="ko-KR" altLang="en-US" sz="20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25" name="AutoShape 6" descr="Untitled">
            <a:extLst>
              <a:ext uri="{FF2B5EF4-FFF2-40B4-BE49-F238E27FC236}">
                <a16:creationId xmlns:a16="http://schemas.microsoft.com/office/drawing/2014/main" id="{58312513-4FAA-450E-909E-F619DDF045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62676" y="1928491"/>
            <a:ext cx="2863858" cy="3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28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2.</a:t>
            </a:r>
            <a:r>
              <a:rPr lang="ko-KR" altLang="en-US" sz="28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결제 수단신청</a:t>
            </a:r>
          </a:p>
        </p:txBody>
      </p:sp>
      <p:sp>
        <p:nvSpPr>
          <p:cNvPr id="26" name="AutoShape 6" descr="Untitled">
            <a:extLst>
              <a:ext uri="{FF2B5EF4-FFF2-40B4-BE49-F238E27FC236}">
                <a16:creationId xmlns:a16="http://schemas.microsoft.com/office/drawing/2014/main" id="{03C3126C-AB7A-4FF1-9549-3986F853ED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38990" y="1878997"/>
            <a:ext cx="3381329" cy="3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28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3.Ajax</a:t>
            </a:r>
            <a:r>
              <a:rPr lang="ko-KR" altLang="en-US" sz="28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로 기능구현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252A5A43-FACA-4C84-85E6-EC6A6546F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7150" y="2655499"/>
            <a:ext cx="3179270" cy="35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0FB0E3DC-3D72-461C-9098-60906AF16209}"/>
              </a:ext>
            </a:extLst>
          </p:cNvPr>
          <p:cNvGrpSpPr/>
          <p:nvPr/>
        </p:nvGrpSpPr>
        <p:grpSpPr>
          <a:xfrm>
            <a:off x="4109632" y="2862260"/>
            <a:ext cx="3782612" cy="3173447"/>
            <a:chOff x="3330040" y="2713859"/>
            <a:chExt cx="4709329" cy="344945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02A2306-137E-4A15-AA6F-560408521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0040" y="4297673"/>
              <a:ext cx="4709329" cy="186564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8A4C9FE-C362-4AEB-BE7D-A8BCEE331E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37" t="7699" r="7330" b="7274"/>
            <a:stretch/>
          </p:blipFill>
          <p:spPr>
            <a:xfrm>
              <a:off x="3861183" y="2713859"/>
              <a:ext cx="3398905" cy="1174332"/>
            </a:xfrm>
            <a:prstGeom prst="rect">
              <a:avLst/>
            </a:prstGeom>
          </p:spPr>
        </p:pic>
      </p:grpSp>
      <p:pic>
        <p:nvPicPr>
          <p:cNvPr id="17410" name="Picture 2">
            <a:extLst>
              <a:ext uri="{FF2B5EF4-FFF2-40B4-BE49-F238E27FC236}">
                <a16:creationId xmlns:a16="http://schemas.microsoft.com/office/drawing/2014/main" id="{894369FB-5A56-432B-9B8C-793456FA5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36" y="2615159"/>
            <a:ext cx="3855556" cy="342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F0CDA30E-33E9-4DB6-9978-318F4BA305BF}"/>
              </a:ext>
            </a:extLst>
          </p:cNvPr>
          <p:cNvGrpSpPr/>
          <p:nvPr/>
        </p:nvGrpSpPr>
        <p:grpSpPr>
          <a:xfrm>
            <a:off x="-52188" y="-9351"/>
            <a:ext cx="12244188" cy="1116791"/>
            <a:chOff x="-52188" y="-9351"/>
            <a:chExt cx="12244188" cy="111679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26610B-5FCD-47FF-9B3D-26313A6B4695}"/>
                </a:ext>
              </a:extLst>
            </p:cNvPr>
            <p:cNvSpPr txBox="1"/>
            <p:nvPr/>
          </p:nvSpPr>
          <p:spPr>
            <a:xfrm>
              <a:off x="891086" y="255657"/>
              <a:ext cx="39549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API –</a:t>
              </a:r>
              <a:r>
                <a:rPr lang="ko-KR" altLang="en-US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간편결제</a:t>
              </a:r>
              <a:endParaRPr lang="en-US" altLang="ko-KR" sz="40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CFA7678-3FC3-4E54-8C46-CB0E84850A1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07440"/>
              <a:ext cx="12192000" cy="0"/>
            </a:xfrm>
            <a:prstGeom prst="line">
              <a:avLst/>
            </a:prstGeom>
            <a:ln w="88900">
              <a:solidFill>
                <a:srgbClr val="CD9FD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3DF005-68D7-42FB-9844-97512E00D884}"/>
                </a:ext>
              </a:extLst>
            </p:cNvPr>
            <p:cNvSpPr txBox="1"/>
            <p:nvPr/>
          </p:nvSpPr>
          <p:spPr>
            <a:xfrm>
              <a:off x="-52188" y="378322"/>
              <a:ext cx="1034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Part 5</a:t>
              </a:r>
              <a:endParaRPr lang="ko-KR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FB6CE60-044B-41B1-8BEB-0458CFC52C0A}"/>
                </a:ext>
              </a:extLst>
            </p:cNvPr>
            <p:cNvSpPr/>
            <p:nvPr/>
          </p:nvSpPr>
          <p:spPr>
            <a:xfrm>
              <a:off x="0" y="-9351"/>
              <a:ext cx="3534758" cy="111760"/>
            </a:xfrm>
            <a:prstGeom prst="rect">
              <a:avLst/>
            </a:prstGeom>
            <a:solidFill>
              <a:srgbClr val="CD9F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3489652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AB5AAFB-89D2-25F5-6FDB-E3547D3A6637}"/>
              </a:ext>
            </a:extLst>
          </p:cNvPr>
          <p:cNvSpPr/>
          <p:nvPr/>
        </p:nvSpPr>
        <p:spPr>
          <a:xfrm>
            <a:off x="10076329" y="6580094"/>
            <a:ext cx="2034989" cy="20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DDC175-36DE-4800-81BE-5825375ED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" r="1461" b="1540"/>
          <a:stretch/>
        </p:blipFill>
        <p:spPr>
          <a:xfrm>
            <a:off x="357073" y="1524964"/>
            <a:ext cx="3226636" cy="50427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62982" y="2673390"/>
            <a:ext cx="5075742" cy="3535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아임 포트 </a:t>
            </a:r>
            <a:r>
              <a:rPr lang="en-US" altLang="ko-KR" sz="36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API </a:t>
            </a:r>
            <a:r>
              <a:rPr lang="ko-KR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사용</a:t>
            </a:r>
            <a:endParaRPr lang="ko-KR" altLang="en-US" sz="360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lvl="0">
              <a:defRPr/>
            </a:pPr>
            <a:endParaRPr lang="en-US" altLang="ko-KR" sz="360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lvl="0">
              <a:defRPr/>
            </a:pPr>
            <a:r>
              <a:rPr lang="ko-KR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결제 서비스의 편의성</a:t>
            </a:r>
            <a:endParaRPr lang="ko-KR" altLang="en-US" sz="360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lvl="0">
              <a:defRPr/>
            </a:pPr>
            <a:endParaRPr lang="en-US" altLang="ko-KR" sz="360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lvl="0">
              <a:defRPr/>
            </a:pPr>
            <a:r>
              <a:rPr lang="ko-KR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별도의 앱 설치 Ｘ  </a:t>
            </a:r>
            <a:endParaRPr lang="ko-KR" altLang="en-US" sz="360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lvl="0">
              <a:defRPr/>
            </a:pPr>
            <a:endParaRPr lang="en-US" altLang="ko-KR" sz="2800"/>
          </a:p>
          <a:p>
            <a:pPr lvl="0">
              <a:defRPr/>
            </a:pPr>
            <a:endParaRPr lang="en-US" altLang="ko-KR"/>
          </a:p>
        </p:txBody>
      </p:sp>
      <p:pic>
        <p:nvPicPr>
          <p:cNvPr id="4098" name="Picture 2" descr="https://file.notion.so/f/s/d5907249-053b-4c73-b64b-bf389eeb3210/Untitled.png?id=67c8c209-526f-4f0f-a4de-dc66a89d620a&amp;table=block&amp;spaceId=1f989953-2434-4ab5-835c-4514caec839d&amp;expirationTimestamp=1678823350398&amp;signature=G9gNBaguCxPeMmli5C_4AMRnmTdC-1aLtY2BW864H7c&amp;downloadName=Untitled.png">
            <a:extLst>
              <a:ext uri="{FF2B5EF4-FFF2-40B4-BE49-F238E27FC236}">
                <a16:creationId xmlns:a16="http://schemas.microsoft.com/office/drawing/2014/main" id="{D04F4E0E-2209-497E-A832-CC395838F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20687" y="1537351"/>
            <a:ext cx="3403749" cy="504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45B9AD7-27A4-458C-AB58-F66DDBC3CBF6}"/>
              </a:ext>
            </a:extLst>
          </p:cNvPr>
          <p:cNvGrpSpPr/>
          <p:nvPr/>
        </p:nvGrpSpPr>
        <p:grpSpPr>
          <a:xfrm>
            <a:off x="-52188" y="-9351"/>
            <a:ext cx="12244188" cy="1116791"/>
            <a:chOff x="-52188" y="-9351"/>
            <a:chExt cx="12244188" cy="11167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DFCCCA-5E7F-4682-8D15-C070DAD4DE32}"/>
                </a:ext>
              </a:extLst>
            </p:cNvPr>
            <p:cNvSpPr txBox="1"/>
            <p:nvPr/>
          </p:nvSpPr>
          <p:spPr>
            <a:xfrm>
              <a:off x="891086" y="255657"/>
              <a:ext cx="39549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API –</a:t>
              </a:r>
              <a:r>
                <a:rPr lang="ko-KR" altLang="en-US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간편결제</a:t>
              </a:r>
              <a:endParaRPr lang="en-US" altLang="ko-KR" sz="40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DE20DDD-1FA7-44C8-9C29-62ABCA46020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07440"/>
              <a:ext cx="12192000" cy="0"/>
            </a:xfrm>
            <a:prstGeom prst="line">
              <a:avLst/>
            </a:prstGeom>
            <a:ln w="88900">
              <a:solidFill>
                <a:srgbClr val="CD9FD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CA1D7F-A4FC-47FC-80D9-6DDF58D0CB52}"/>
                </a:ext>
              </a:extLst>
            </p:cNvPr>
            <p:cNvSpPr txBox="1"/>
            <p:nvPr/>
          </p:nvSpPr>
          <p:spPr>
            <a:xfrm>
              <a:off x="-52188" y="378322"/>
              <a:ext cx="1034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Part 5</a:t>
              </a:r>
              <a:endParaRPr lang="ko-KR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8DCE7FD-57E1-4DCE-84EB-01D1507C7D67}"/>
                </a:ext>
              </a:extLst>
            </p:cNvPr>
            <p:cNvSpPr/>
            <p:nvPr/>
          </p:nvSpPr>
          <p:spPr>
            <a:xfrm>
              <a:off x="0" y="-9351"/>
              <a:ext cx="3534758" cy="111760"/>
            </a:xfrm>
            <a:prstGeom prst="rect">
              <a:avLst/>
            </a:prstGeom>
            <a:solidFill>
              <a:srgbClr val="CD9F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2549523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0810BF-926A-424B-9A3B-3D866F84AE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AF12F0-551C-48D0-8F96-5218FEB2D04C}"/>
              </a:ext>
            </a:extLst>
          </p:cNvPr>
          <p:cNvSpPr/>
          <p:nvPr/>
        </p:nvSpPr>
        <p:spPr>
          <a:xfrm>
            <a:off x="7708900" y="2387600"/>
            <a:ext cx="3987800" cy="3987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래픽 7" descr="붓놀림">
            <a:extLst>
              <a:ext uri="{FF2B5EF4-FFF2-40B4-BE49-F238E27FC236}">
                <a16:creationId xmlns:a16="http://schemas.microsoft.com/office/drawing/2014/main" id="{4A14CD7A-6C5F-465E-8A33-3960B719A854}"/>
              </a:ext>
            </a:extLst>
          </p:cNvPr>
          <p:cNvGrpSpPr/>
          <p:nvPr/>
        </p:nvGrpSpPr>
        <p:grpSpPr>
          <a:xfrm>
            <a:off x="4442002" y="3258721"/>
            <a:ext cx="3303275" cy="339041"/>
            <a:chOff x="4442002" y="3258721"/>
            <a:chExt cx="3303275" cy="339041"/>
          </a:xfrm>
          <a:solidFill>
            <a:srgbClr val="D8D8D8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74ABE7F-1954-4F2C-BA38-D9478B0AB935}"/>
                </a:ext>
              </a:extLst>
            </p:cNvPr>
            <p:cNvSpPr/>
            <p:nvPr/>
          </p:nvSpPr>
          <p:spPr>
            <a:xfrm>
              <a:off x="5373783" y="3299747"/>
              <a:ext cx="1373" cy="372"/>
            </a:xfrm>
            <a:custGeom>
              <a:avLst/>
              <a:gdLst>
                <a:gd name="connsiteX0" fmla="*/ 1374 w 1373"/>
                <a:gd name="connsiteY0" fmla="*/ 217 h 372"/>
                <a:gd name="connsiteX1" fmla="*/ 1374 w 1373"/>
                <a:gd name="connsiteY1" fmla="*/ 217 h 372"/>
                <a:gd name="connsiteX2" fmla="*/ 1374 w 1373"/>
                <a:gd name="connsiteY2" fmla="*/ 217 h 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3" h="372">
                  <a:moveTo>
                    <a:pt x="1374" y="217"/>
                  </a:moveTo>
                  <a:cubicBezTo>
                    <a:pt x="-84" y="-487"/>
                    <a:pt x="-798" y="798"/>
                    <a:pt x="1374" y="217"/>
                  </a:cubicBezTo>
                  <a:lnTo>
                    <a:pt x="1374" y="217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3F8B8F8F-6D89-440D-A151-553630070BF5}"/>
                </a:ext>
              </a:extLst>
            </p:cNvPr>
            <p:cNvSpPr/>
            <p:nvPr/>
          </p:nvSpPr>
          <p:spPr>
            <a:xfrm>
              <a:off x="6500155" y="3262360"/>
              <a:ext cx="3362" cy="9703"/>
            </a:xfrm>
            <a:custGeom>
              <a:avLst/>
              <a:gdLst>
                <a:gd name="connsiteX0" fmla="*/ 0 w 3362"/>
                <a:gd name="connsiteY0" fmla="*/ 9687 h 9703"/>
                <a:gd name="connsiteX1" fmla="*/ 1095 w 3362"/>
                <a:gd name="connsiteY1" fmla="*/ 9601 h 9703"/>
                <a:gd name="connsiteX2" fmla="*/ 3362 w 3362"/>
                <a:gd name="connsiteY2" fmla="*/ 0 h 9703"/>
                <a:gd name="connsiteX3" fmla="*/ 0 w 3362"/>
                <a:gd name="connsiteY3" fmla="*/ 9687 h 9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" h="9703">
                  <a:moveTo>
                    <a:pt x="0" y="9687"/>
                  </a:moveTo>
                  <a:cubicBezTo>
                    <a:pt x="448" y="9754"/>
                    <a:pt x="667" y="9601"/>
                    <a:pt x="1095" y="9601"/>
                  </a:cubicBezTo>
                  <a:cubicBezTo>
                    <a:pt x="1896" y="5791"/>
                    <a:pt x="2639" y="2495"/>
                    <a:pt x="3362" y="0"/>
                  </a:cubicBezTo>
                  <a:lnTo>
                    <a:pt x="0" y="9687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E8E37EB-7A2E-415C-8E01-E73E60208EC6}"/>
                </a:ext>
              </a:extLst>
            </p:cNvPr>
            <p:cNvSpPr/>
            <p:nvPr/>
          </p:nvSpPr>
          <p:spPr>
            <a:xfrm>
              <a:off x="6681111" y="3293989"/>
              <a:ext cx="1105" cy="2860"/>
            </a:xfrm>
            <a:custGeom>
              <a:avLst/>
              <a:gdLst>
                <a:gd name="connsiteX0" fmla="*/ 0 w 1105"/>
                <a:gd name="connsiteY0" fmla="*/ 1842 h 2860"/>
                <a:gd name="connsiteX1" fmla="*/ 1105 w 1105"/>
                <a:gd name="connsiteY1" fmla="*/ 2861 h 2860"/>
                <a:gd name="connsiteX2" fmla="*/ 0 w 1105"/>
                <a:gd name="connsiteY2" fmla="*/ 1842 h 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5" h="2860">
                  <a:moveTo>
                    <a:pt x="0" y="1842"/>
                  </a:moveTo>
                  <a:cubicBezTo>
                    <a:pt x="419" y="2261"/>
                    <a:pt x="714" y="2480"/>
                    <a:pt x="1105" y="2861"/>
                  </a:cubicBezTo>
                  <a:cubicBezTo>
                    <a:pt x="1010" y="575"/>
                    <a:pt x="1229" y="-1711"/>
                    <a:pt x="0" y="1842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4734997-FA74-4630-AFE6-2DF07A976F95}"/>
                </a:ext>
              </a:extLst>
            </p:cNvPr>
            <p:cNvSpPr/>
            <p:nvPr/>
          </p:nvSpPr>
          <p:spPr>
            <a:xfrm>
              <a:off x="6080121" y="3307566"/>
              <a:ext cx="3067" cy="1894"/>
            </a:xfrm>
            <a:custGeom>
              <a:avLst/>
              <a:gdLst>
                <a:gd name="connsiteX0" fmla="*/ 3067 w 3067"/>
                <a:gd name="connsiteY0" fmla="*/ 37 h 1894"/>
                <a:gd name="connsiteX1" fmla="*/ 0 w 3067"/>
                <a:gd name="connsiteY1" fmla="*/ 1895 h 1894"/>
                <a:gd name="connsiteX2" fmla="*/ 3067 w 3067"/>
                <a:gd name="connsiteY2" fmla="*/ 37 h 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7" h="1894">
                  <a:moveTo>
                    <a:pt x="3067" y="37"/>
                  </a:moveTo>
                  <a:cubicBezTo>
                    <a:pt x="1496" y="-191"/>
                    <a:pt x="629" y="656"/>
                    <a:pt x="0" y="1895"/>
                  </a:cubicBezTo>
                  <a:cubicBezTo>
                    <a:pt x="895" y="1066"/>
                    <a:pt x="1829" y="352"/>
                    <a:pt x="3067" y="37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2231CA2-6967-4AEC-9403-15F1EC3E5C7C}"/>
                </a:ext>
              </a:extLst>
            </p:cNvPr>
            <p:cNvSpPr/>
            <p:nvPr/>
          </p:nvSpPr>
          <p:spPr>
            <a:xfrm>
              <a:off x="5042401" y="3317643"/>
              <a:ext cx="1943" cy="2628"/>
            </a:xfrm>
            <a:custGeom>
              <a:avLst/>
              <a:gdLst>
                <a:gd name="connsiteX0" fmla="*/ 1153 w 1943"/>
                <a:gd name="connsiteY0" fmla="*/ 2629 h 2628"/>
                <a:gd name="connsiteX1" fmla="*/ 1943 w 1943"/>
                <a:gd name="connsiteY1" fmla="*/ 2295 h 2628"/>
                <a:gd name="connsiteX2" fmla="*/ 0 w 1943"/>
                <a:gd name="connsiteY2" fmla="*/ 0 h 2628"/>
                <a:gd name="connsiteX3" fmla="*/ 1153 w 1943"/>
                <a:gd name="connsiteY3" fmla="*/ 2629 h 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" h="2628">
                  <a:moveTo>
                    <a:pt x="1153" y="2629"/>
                  </a:moveTo>
                  <a:cubicBezTo>
                    <a:pt x="1153" y="2629"/>
                    <a:pt x="1610" y="2448"/>
                    <a:pt x="1943" y="2295"/>
                  </a:cubicBezTo>
                  <a:cubicBezTo>
                    <a:pt x="1305" y="1533"/>
                    <a:pt x="657" y="981"/>
                    <a:pt x="0" y="0"/>
                  </a:cubicBezTo>
                  <a:lnTo>
                    <a:pt x="1153" y="2629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8DB4772-6E81-4111-B0B9-15ACE8C5690E}"/>
                </a:ext>
              </a:extLst>
            </p:cNvPr>
            <p:cNvSpPr/>
            <p:nvPr/>
          </p:nvSpPr>
          <p:spPr>
            <a:xfrm>
              <a:off x="5044344" y="3313757"/>
              <a:ext cx="13287" cy="10778"/>
            </a:xfrm>
            <a:custGeom>
              <a:avLst/>
              <a:gdLst>
                <a:gd name="connsiteX0" fmla="*/ 2848 w 13287"/>
                <a:gd name="connsiteY0" fmla="*/ 0 h 10778"/>
                <a:gd name="connsiteX1" fmla="*/ 0 w 13287"/>
                <a:gd name="connsiteY1" fmla="*/ 6182 h 10778"/>
                <a:gd name="connsiteX2" fmla="*/ 13287 w 13287"/>
                <a:gd name="connsiteY2" fmla="*/ 9382 h 10778"/>
                <a:gd name="connsiteX3" fmla="*/ 2848 w 13287"/>
                <a:gd name="connsiteY3" fmla="*/ 0 h 1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7" h="10778">
                  <a:moveTo>
                    <a:pt x="2848" y="0"/>
                  </a:moveTo>
                  <a:cubicBezTo>
                    <a:pt x="6839" y="2800"/>
                    <a:pt x="1753" y="5391"/>
                    <a:pt x="0" y="6182"/>
                  </a:cubicBezTo>
                  <a:cubicBezTo>
                    <a:pt x="4401" y="11363"/>
                    <a:pt x="8820" y="11754"/>
                    <a:pt x="13287" y="9382"/>
                  </a:cubicBezTo>
                  <a:cubicBezTo>
                    <a:pt x="13249" y="3496"/>
                    <a:pt x="4820" y="4381"/>
                    <a:pt x="2848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81AAC02-8315-4B1B-993C-4B98006E0ABB}"/>
                </a:ext>
              </a:extLst>
            </p:cNvPr>
            <p:cNvSpPr/>
            <p:nvPr/>
          </p:nvSpPr>
          <p:spPr>
            <a:xfrm>
              <a:off x="4442002" y="3334197"/>
              <a:ext cx="1809" cy="2381"/>
            </a:xfrm>
            <a:custGeom>
              <a:avLst/>
              <a:gdLst>
                <a:gd name="connsiteX0" fmla="*/ 0 w 1809"/>
                <a:gd name="connsiteY0" fmla="*/ 2381 h 2381"/>
                <a:gd name="connsiteX1" fmla="*/ 1810 w 1809"/>
                <a:gd name="connsiteY1" fmla="*/ 0 h 2381"/>
                <a:gd name="connsiteX2" fmla="*/ 0 w 1809"/>
                <a:gd name="connsiteY2" fmla="*/ 2381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" h="2381">
                  <a:moveTo>
                    <a:pt x="0" y="2381"/>
                  </a:moveTo>
                  <a:lnTo>
                    <a:pt x="1810" y="0"/>
                  </a:lnTo>
                  <a:cubicBezTo>
                    <a:pt x="1067" y="638"/>
                    <a:pt x="514" y="1486"/>
                    <a:pt x="0" y="2381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24093531-A41C-4F72-8407-AE45B8A42E43}"/>
                </a:ext>
              </a:extLst>
            </p:cNvPr>
            <p:cNvSpPr/>
            <p:nvPr/>
          </p:nvSpPr>
          <p:spPr>
            <a:xfrm>
              <a:off x="6098238" y="3596344"/>
              <a:ext cx="2724" cy="1417"/>
            </a:xfrm>
            <a:custGeom>
              <a:avLst/>
              <a:gdLst>
                <a:gd name="connsiteX0" fmla="*/ 2724 w 2724"/>
                <a:gd name="connsiteY0" fmla="*/ 0 h 1417"/>
                <a:gd name="connsiteX1" fmla="*/ 0 w 2724"/>
                <a:gd name="connsiteY1" fmla="*/ 1391 h 1417"/>
                <a:gd name="connsiteX2" fmla="*/ 2724 w 2724"/>
                <a:gd name="connsiteY2" fmla="*/ 0 h 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4" h="1417">
                  <a:moveTo>
                    <a:pt x="2724" y="0"/>
                  </a:moveTo>
                  <a:cubicBezTo>
                    <a:pt x="1829" y="533"/>
                    <a:pt x="829" y="800"/>
                    <a:pt x="0" y="1391"/>
                  </a:cubicBezTo>
                  <a:cubicBezTo>
                    <a:pt x="1419" y="1562"/>
                    <a:pt x="2181" y="905"/>
                    <a:pt x="2724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D7CB1E5-29FF-41EB-8E1C-5605EBD7D939}"/>
                </a:ext>
              </a:extLst>
            </p:cNvPr>
            <p:cNvSpPr/>
            <p:nvPr/>
          </p:nvSpPr>
          <p:spPr>
            <a:xfrm>
              <a:off x="4536939" y="3333111"/>
              <a:ext cx="1056" cy="9325"/>
            </a:xfrm>
            <a:custGeom>
              <a:avLst/>
              <a:gdLst>
                <a:gd name="connsiteX0" fmla="*/ 18 w 1056"/>
                <a:gd name="connsiteY0" fmla="*/ 9325 h 9325"/>
                <a:gd name="connsiteX1" fmla="*/ 1056 w 1056"/>
                <a:gd name="connsiteY1" fmla="*/ 0 h 9325"/>
                <a:gd name="connsiteX2" fmla="*/ 18 w 1056"/>
                <a:gd name="connsiteY2" fmla="*/ 9325 h 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" h="9325">
                  <a:moveTo>
                    <a:pt x="18" y="9325"/>
                  </a:moveTo>
                  <a:lnTo>
                    <a:pt x="1056" y="0"/>
                  </a:lnTo>
                  <a:cubicBezTo>
                    <a:pt x="132" y="3877"/>
                    <a:pt x="-68" y="6791"/>
                    <a:pt x="18" y="9325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4F32E66-9D6E-47A2-A513-B776D89D5513}"/>
                </a:ext>
              </a:extLst>
            </p:cNvPr>
            <p:cNvSpPr/>
            <p:nvPr/>
          </p:nvSpPr>
          <p:spPr>
            <a:xfrm>
              <a:off x="6503517" y="3258721"/>
              <a:ext cx="1314" cy="3638"/>
            </a:xfrm>
            <a:custGeom>
              <a:avLst/>
              <a:gdLst>
                <a:gd name="connsiteX0" fmla="*/ 0 w 1314"/>
                <a:gd name="connsiteY0" fmla="*/ 3639 h 3638"/>
                <a:gd name="connsiteX1" fmla="*/ 1314 w 1314"/>
                <a:gd name="connsiteY1" fmla="*/ 0 h 3638"/>
                <a:gd name="connsiteX2" fmla="*/ 0 w 1314"/>
                <a:gd name="connsiteY2" fmla="*/ 3639 h 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4" h="3638">
                  <a:moveTo>
                    <a:pt x="0" y="3639"/>
                  </a:moveTo>
                  <a:lnTo>
                    <a:pt x="1314" y="0"/>
                  </a:lnTo>
                  <a:cubicBezTo>
                    <a:pt x="867" y="829"/>
                    <a:pt x="448" y="2124"/>
                    <a:pt x="0" y="3639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AADCC4C-7CEE-491C-9B01-E1F24A0FEB27}"/>
                </a:ext>
              </a:extLst>
            </p:cNvPr>
            <p:cNvSpPr/>
            <p:nvPr/>
          </p:nvSpPr>
          <p:spPr>
            <a:xfrm>
              <a:off x="6848293" y="3301869"/>
              <a:ext cx="1371" cy="7162"/>
            </a:xfrm>
            <a:custGeom>
              <a:avLst/>
              <a:gdLst>
                <a:gd name="connsiteX0" fmla="*/ 0 w 1371"/>
                <a:gd name="connsiteY0" fmla="*/ 0 h 7162"/>
                <a:gd name="connsiteX1" fmla="*/ 896 w 1371"/>
                <a:gd name="connsiteY1" fmla="*/ 7096 h 7162"/>
                <a:gd name="connsiteX2" fmla="*/ 1372 w 1371"/>
                <a:gd name="connsiteY2" fmla="*/ 7163 h 7162"/>
                <a:gd name="connsiteX3" fmla="*/ 0 w 1371"/>
                <a:gd name="connsiteY3" fmla="*/ 0 h 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1" h="7162">
                  <a:moveTo>
                    <a:pt x="0" y="0"/>
                  </a:moveTo>
                  <a:cubicBezTo>
                    <a:pt x="67" y="2858"/>
                    <a:pt x="448" y="5143"/>
                    <a:pt x="896" y="7096"/>
                  </a:cubicBezTo>
                  <a:cubicBezTo>
                    <a:pt x="1105" y="7096"/>
                    <a:pt x="1257" y="7125"/>
                    <a:pt x="1372" y="71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07B0786-7893-455A-9E79-55EA27D2FFDB}"/>
                </a:ext>
              </a:extLst>
            </p:cNvPr>
            <p:cNvSpPr/>
            <p:nvPr/>
          </p:nvSpPr>
          <p:spPr>
            <a:xfrm>
              <a:off x="7687236" y="3446630"/>
              <a:ext cx="3819" cy="6638"/>
            </a:xfrm>
            <a:custGeom>
              <a:avLst/>
              <a:gdLst>
                <a:gd name="connsiteX0" fmla="*/ 3820 w 3819"/>
                <a:gd name="connsiteY0" fmla="*/ 3639 h 6638"/>
                <a:gd name="connsiteX1" fmla="*/ 3372 w 3819"/>
                <a:gd name="connsiteY1" fmla="*/ 0 h 6638"/>
                <a:gd name="connsiteX2" fmla="*/ 0 w 3819"/>
                <a:gd name="connsiteY2" fmla="*/ 6639 h 6638"/>
                <a:gd name="connsiteX3" fmla="*/ 3820 w 3819"/>
                <a:gd name="connsiteY3" fmla="*/ 3639 h 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" h="6638">
                  <a:moveTo>
                    <a:pt x="3820" y="3639"/>
                  </a:moveTo>
                  <a:cubicBezTo>
                    <a:pt x="3753" y="2476"/>
                    <a:pt x="3610" y="1257"/>
                    <a:pt x="3372" y="0"/>
                  </a:cubicBezTo>
                  <a:lnTo>
                    <a:pt x="0" y="6639"/>
                  </a:lnTo>
                  <a:cubicBezTo>
                    <a:pt x="1781" y="6039"/>
                    <a:pt x="3020" y="5029"/>
                    <a:pt x="3820" y="3639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59FB5ECE-98F6-49F3-BBB7-66CF4BBA2D03}"/>
                </a:ext>
              </a:extLst>
            </p:cNvPr>
            <p:cNvSpPr/>
            <p:nvPr/>
          </p:nvSpPr>
          <p:spPr>
            <a:xfrm>
              <a:off x="7050128" y="3335529"/>
              <a:ext cx="28308" cy="11546"/>
            </a:xfrm>
            <a:custGeom>
              <a:avLst/>
              <a:gdLst>
                <a:gd name="connsiteX0" fmla="*/ 27518 w 28308"/>
                <a:gd name="connsiteY0" fmla="*/ 6784 h 11546"/>
                <a:gd name="connsiteX1" fmla="*/ 28308 w 28308"/>
                <a:gd name="connsiteY1" fmla="*/ 3536 h 11546"/>
                <a:gd name="connsiteX2" fmla="*/ 810 w 28308"/>
                <a:gd name="connsiteY2" fmla="*/ 88 h 11546"/>
                <a:gd name="connsiteX3" fmla="*/ 0 w 28308"/>
                <a:gd name="connsiteY3" fmla="*/ 11546 h 11546"/>
                <a:gd name="connsiteX4" fmla="*/ 27518 w 28308"/>
                <a:gd name="connsiteY4" fmla="*/ 6784 h 1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08" h="11546">
                  <a:moveTo>
                    <a:pt x="27518" y="6784"/>
                  </a:moveTo>
                  <a:cubicBezTo>
                    <a:pt x="27718" y="5707"/>
                    <a:pt x="28270" y="4717"/>
                    <a:pt x="28308" y="3536"/>
                  </a:cubicBezTo>
                  <a:cubicBezTo>
                    <a:pt x="24384" y="411"/>
                    <a:pt x="14040" y="-274"/>
                    <a:pt x="810" y="88"/>
                  </a:cubicBezTo>
                  <a:lnTo>
                    <a:pt x="0" y="11546"/>
                  </a:lnTo>
                  <a:lnTo>
                    <a:pt x="27518" y="6784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E9903F04-99EA-40C5-B525-1BED51348B32}"/>
                </a:ext>
              </a:extLst>
            </p:cNvPr>
            <p:cNvSpPr/>
            <p:nvPr/>
          </p:nvSpPr>
          <p:spPr>
            <a:xfrm>
              <a:off x="7637992" y="3584000"/>
              <a:ext cx="904" cy="5012"/>
            </a:xfrm>
            <a:custGeom>
              <a:avLst/>
              <a:gdLst>
                <a:gd name="connsiteX0" fmla="*/ 810 w 904"/>
                <a:gd name="connsiteY0" fmla="*/ 0 h 5012"/>
                <a:gd name="connsiteX1" fmla="*/ 0 w 904"/>
                <a:gd name="connsiteY1" fmla="*/ 95 h 5012"/>
                <a:gd name="connsiteX2" fmla="*/ 810 w 904"/>
                <a:gd name="connsiteY2" fmla="*/ 0 h 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4" h="5012">
                  <a:moveTo>
                    <a:pt x="810" y="0"/>
                  </a:moveTo>
                  <a:lnTo>
                    <a:pt x="0" y="95"/>
                  </a:lnTo>
                  <a:cubicBezTo>
                    <a:pt x="28" y="8087"/>
                    <a:pt x="1248" y="5067"/>
                    <a:pt x="81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902A0806-8BE7-4095-9901-5F9D8D435C8F}"/>
                </a:ext>
              </a:extLst>
            </p:cNvPr>
            <p:cNvSpPr/>
            <p:nvPr/>
          </p:nvSpPr>
          <p:spPr>
            <a:xfrm>
              <a:off x="7199480" y="3354485"/>
              <a:ext cx="5172" cy="11277"/>
            </a:xfrm>
            <a:custGeom>
              <a:avLst/>
              <a:gdLst>
                <a:gd name="connsiteX0" fmla="*/ 3791 w 5172"/>
                <a:gd name="connsiteY0" fmla="*/ 11078 h 11277"/>
                <a:gd name="connsiteX1" fmla="*/ 5172 w 5172"/>
                <a:gd name="connsiteY1" fmla="*/ 11278 h 11277"/>
                <a:gd name="connsiteX2" fmla="*/ 0 w 5172"/>
                <a:gd name="connsiteY2" fmla="*/ 0 h 11277"/>
                <a:gd name="connsiteX3" fmla="*/ 3791 w 5172"/>
                <a:gd name="connsiteY3" fmla="*/ 11078 h 1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2" h="11277">
                  <a:moveTo>
                    <a:pt x="3791" y="11078"/>
                  </a:moveTo>
                  <a:cubicBezTo>
                    <a:pt x="4267" y="11135"/>
                    <a:pt x="4724" y="11220"/>
                    <a:pt x="5172" y="11278"/>
                  </a:cubicBezTo>
                  <a:lnTo>
                    <a:pt x="0" y="0"/>
                  </a:lnTo>
                  <a:lnTo>
                    <a:pt x="3791" y="11078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FD39629-5C15-42AD-A34E-F8DEC22279FB}"/>
                </a:ext>
              </a:extLst>
            </p:cNvPr>
            <p:cNvSpPr/>
            <p:nvPr/>
          </p:nvSpPr>
          <p:spPr>
            <a:xfrm>
              <a:off x="7470163" y="3357812"/>
              <a:ext cx="12085" cy="3929"/>
            </a:xfrm>
            <a:custGeom>
              <a:avLst/>
              <a:gdLst>
                <a:gd name="connsiteX0" fmla="*/ 12086 w 12085"/>
                <a:gd name="connsiteY0" fmla="*/ 1141 h 3929"/>
                <a:gd name="connsiteX1" fmla="*/ 732 w 12085"/>
                <a:gd name="connsiteY1" fmla="*/ 3779 h 3929"/>
                <a:gd name="connsiteX2" fmla="*/ 12086 w 12085"/>
                <a:gd name="connsiteY2" fmla="*/ 1141 h 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85" h="3929">
                  <a:moveTo>
                    <a:pt x="12086" y="1141"/>
                  </a:moveTo>
                  <a:cubicBezTo>
                    <a:pt x="-449" y="-1355"/>
                    <a:pt x="-1030" y="569"/>
                    <a:pt x="732" y="3779"/>
                  </a:cubicBezTo>
                  <a:cubicBezTo>
                    <a:pt x="5257" y="4255"/>
                    <a:pt x="9228" y="3655"/>
                    <a:pt x="12086" y="1141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E0596BB-6478-4ADA-B1B9-F7B7EACD3CD5}"/>
                </a:ext>
              </a:extLst>
            </p:cNvPr>
            <p:cNvSpPr/>
            <p:nvPr/>
          </p:nvSpPr>
          <p:spPr>
            <a:xfrm>
              <a:off x="7730032" y="3559330"/>
              <a:ext cx="15245" cy="9514"/>
            </a:xfrm>
            <a:custGeom>
              <a:avLst/>
              <a:gdLst>
                <a:gd name="connsiteX0" fmla="*/ 11173 w 15245"/>
                <a:gd name="connsiteY0" fmla="*/ 9458 h 9514"/>
                <a:gd name="connsiteX1" fmla="*/ 11382 w 15245"/>
                <a:gd name="connsiteY1" fmla="*/ 0 h 9514"/>
                <a:gd name="connsiteX2" fmla="*/ 0 w 15245"/>
                <a:gd name="connsiteY2" fmla="*/ 1438 h 9514"/>
                <a:gd name="connsiteX3" fmla="*/ 11173 w 15245"/>
                <a:gd name="connsiteY3" fmla="*/ 9458 h 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5" h="9514">
                  <a:moveTo>
                    <a:pt x="11173" y="9458"/>
                  </a:moveTo>
                  <a:cubicBezTo>
                    <a:pt x="17764" y="10087"/>
                    <a:pt x="15250" y="5325"/>
                    <a:pt x="11382" y="0"/>
                  </a:cubicBezTo>
                  <a:cubicBezTo>
                    <a:pt x="4667" y="981"/>
                    <a:pt x="0" y="1438"/>
                    <a:pt x="0" y="1438"/>
                  </a:cubicBezTo>
                  <a:cubicBezTo>
                    <a:pt x="3686" y="3343"/>
                    <a:pt x="7382" y="7544"/>
                    <a:pt x="11173" y="9458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52A6F4B-F34F-4200-95B3-8FD7543BBF3A}"/>
                </a:ext>
              </a:extLst>
            </p:cNvPr>
            <p:cNvSpPr/>
            <p:nvPr/>
          </p:nvSpPr>
          <p:spPr>
            <a:xfrm>
              <a:off x="7713222" y="3453812"/>
              <a:ext cx="3170" cy="6477"/>
            </a:xfrm>
            <a:custGeom>
              <a:avLst/>
              <a:gdLst>
                <a:gd name="connsiteX0" fmla="*/ 1113 w 3170"/>
                <a:gd name="connsiteY0" fmla="*/ 6477 h 6477"/>
                <a:gd name="connsiteX1" fmla="*/ 3171 w 3170"/>
                <a:gd name="connsiteY1" fmla="*/ 0 h 6477"/>
                <a:gd name="connsiteX2" fmla="*/ 1113 w 3170"/>
                <a:gd name="connsiteY2" fmla="*/ 6477 h 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0" h="6477">
                  <a:moveTo>
                    <a:pt x="1113" y="6477"/>
                  </a:moveTo>
                  <a:lnTo>
                    <a:pt x="3171" y="0"/>
                  </a:lnTo>
                  <a:cubicBezTo>
                    <a:pt x="-706" y="1581"/>
                    <a:pt x="-554" y="3943"/>
                    <a:pt x="1113" y="6477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780A7B4-992E-4C77-AC7C-4E403734ECB5}"/>
              </a:ext>
            </a:extLst>
          </p:cNvPr>
          <p:cNvSpPr txBox="1"/>
          <p:nvPr/>
        </p:nvSpPr>
        <p:spPr>
          <a:xfrm>
            <a:off x="10165683" y="6608485"/>
            <a:ext cx="20457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7B355-5000-4094-901A-2075E274F4F9}"/>
              </a:ext>
            </a:extLst>
          </p:cNvPr>
          <p:cNvSpPr txBox="1"/>
          <p:nvPr/>
        </p:nvSpPr>
        <p:spPr>
          <a:xfrm>
            <a:off x="7917707" y="3258721"/>
            <a:ext cx="43717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6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Part 6	</a:t>
            </a:r>
            <a:endParaRPr lang="ko-KR" altLang="en-US" sz="8000" b="1" spc="6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82248" y="4648205"/>
            <a:ext cx="4485622" cy="874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200" b="1" spc="300">
                <a:solidFill>
                  <a:schemeClr val="accent1">
                    <a:lumMod val="50000"/>
                  </a:schemeClr>
                </a:solidFill>
                <a:latin typeface="나눔스퀘어OTF_ac ExtraBold"/>
                <a:ea typeface="나눔스퀘어OTF_ac ExtraBold"/>
              </a:rPr>
              <a:t>소감</a:t>
            </a:r>
            <a:endParaRPr lang="ko-KR" altLang="en-US" sz="5200" b="1" spc="300">
              <a:solidFill>
                <a:schemeClr val="accent1">
                  <a:lumMod val="50000"/>
                </a:schemeClr>
              </a:solidFill>
              <a:latin typeface="나눔스퀘어OTF_ac ExtraBold"/>
              <a:ea typeface="나눔스퀘어OTF_a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6142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4" descr="1048.jpg (3334×3334)">
            <a:extLst>
              <a:ext uri="{FF2B5EF4-FFF2-40B4-BE49-F238E27FC236}">
                <a16:creationId xmlns:a16="http://schemas.microsoft.com/office/drawing/2014/main" id="{140192FF-5CED-45FF-90E1-27919CC3F9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DBC529-5961-43B7-9431-279F7FD0D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8400"/>
            <a:ext cx="12192000" cy="56896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B94312-0E9F-466A-BD54-B48B45B7241D}"/>
              </a:ext>
            </a:extLst>
          </p:cNvPr>
          <p:cNvGrpSpPr/>
          <p:nvPr/>
        </p:nvGrpSpPr>
        <p:grpSpPr>
          <a:xfrm>
            <a:off x="-435513" y="1350224"/>
            <a:ext cx="3978260" cy="2481084"/>
            <a:chOff x="196559" y="1283857"/>
            <a:chExt cx="4357139" cy="2297543"/>
          </a:xfrm>
        </p:grpSpPr>
        <p:sp>
          <p:nvSpPr>
            <p:cNvPr id="34" name="말풍선: 타원형 33">
              <a:extLst>
                <a:ext uri="{FF2B5EF4-FFF2-40B4-BE49-F238E27FC236}">
                  <a16:creationId xmlns:a16="http://schemas.microsoft.com/office/drawing/2014/main" id="{B9D75753-0725-4BF6-BB36-0F3C932F88B9}"/>
                </a:ext>
              </a:extLst>
            </p:cNvPr>
            <p:cNvSpPr/>
            <p:nvPr/>
          </p:nvSpPr>
          <p:spPr>
            <a:xfrm rot="10800000">
              <a:off x="785522" y="1283857"/>
              <a:ext cx="3176877" cy="2297543"/>
            </a:xfrm>
            <a:prstGeom prst="wedgeEllipseCallout">
              <a:avLst>
                <a:gd name="adj1" fmla="val -46978"/>
                <a:gd name="adj2" fmla="val -51259"/>
              </a:avLst>
            </a:prstGeom>
            <a:solidFill>
              <a:srgbClr val="CCC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F5EB93-2E53-4D09-A309-6CC87537F365}"/>
                </a:ext>
              </a:extLst>
            </p:cNvPr>
            <p:cNvSpPr txBox="1"/>
            <p:nvPr/>
          </p:nvSpPr>
          <p:spPr>
            <a:xfrm>
              <a:off x="196559" y="1959939"/>
              <a:ext cx="4357139" cy="100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1">
                      <a:lumMod val="5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오픈 ＡＰＩ </a:t>
              </a:r>
              <a:r>
                <a:rPr lang="ko-KR" altLang="en-US" sz="2800" dirty="0" err="1">
                  <a:solidFill>
                    <a:schemeClr val="accent1">
                      <a:lumMod val="5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를</a:t>
              </a:r>
              <a:r>
                <a:rPr lang="ko-KR" altLang="en-US" sz="2800" dirty="0">
                  <a:solidFill>
                    <a:schemeClr val="accent1">
                      <a:lumMod val="5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 통한 </a:t>
              </a:r>
              <a:endParaRPr lang="en-US" altLang="ko-KR" sz="28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accent1">
                      <a:lumMod val="5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다양한 기능 적용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4DB18F-C471-4924-A7FF-73D6D215D9FD}"/>
              </a:ext>
            </a:extLst>
          </p:cNvPr>
          <p:cNvGrpSpPr/>
          <p:nvPr/>
        </p:nvGrpSpPr>
        <p:grpSpPr>
          <a:xfrm>
            <a:off x="3155264" y="1424241"/>
            <a:ext cx="2836366" cy="2426911"/>
            <a:chOff x="3107236" y="1602489"/>
            <a:chExt cx="2836366" cy="2426911"/>
          </a:xfrm>
        </p:grpSpPr>
        <p:sp>
          <p:nvSpPr>
            <p:cNvPr id="43" name="말풍선: 타원형 42">
              <a:extLst>
                <a:ext uri="{FF2B5EF4-FFF2-40B4-BE49-F238E27FC236}">
                  <a16:creationId xmlns:a16="http://schemas.microsoft.com/office/drawing/2014/main" id="{2BC012CA-DFC8-4D33-8D86-B6469D07CDE4}"/>
                </a:ext>
              </a:extLst>
            </p:cNvPr>
            <p:cNvSpPr/>
            <p:nvPr/>
          </p:nvSpPr>
          <p:spPr>
            <a:xfrm rot="10800000">
              <a:off x="3107236" y="1602489"/>
              <a:ext cx="2836366" cy="2426911"/>
            </a:xfrm>
            <a:prstGeom prst="wedgeEllipseCallout">
              <a:avLst>
                <a:gd name="adj1" fmla="val -46978"/>
                <a:gd name="adj2" fmla="val -51259"/>
              </a:avLst>
            </a:prstGeom>
            <a:solidFill>
              <a:srgbClr val="CCC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17065C-B373-4974-8E3E-4CADF1698718}"/>
                </a:ext>
              </a:extLst>
            </p:cNvPr>
            <p:cNvSpPr txBox="1"/>
            <p:nvPr/>
          </p:nvSpPr>
          <p:spPr>
            <a:xfrm>
              <a:off x="3188987" y="2102073"/>
              <a:ext cx="272273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1">
                      <a:lumMod val="5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협업을 통한 </a:t>
              </a:r>
              <a:endParaRPr lang="en-US" altLang="ko-KR" sz="28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accent1">
                      <a:lumMod val="5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커뮤니케이션 </a:t>
              </a:r>
              <a:endParaRPr lang="en-US" altLang="ko-KR" sz="28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accent1">
                      <a:lumMod val="5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능력 향상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CFCDB31-3D22-4EDE-928A-DB9882E4AEC2}"/>
              </a:ext>
            </a:extLst>
          </p:cNvPr>
          <p:cNvGrpSpPr/>
          <p:nvPr/>
        </p:nvGrpSpPr>
        <p:grpSpPr>
          <a:xfrm>
            <a:off x="175344" y="4167167"/>
            <a:ext cx="2746603" cy="2297543"/>
            <a:chOff x="929832" y="3911613"/>
            <a:chExt cx="3176877" cy="2297543"/>
          </a:xfrm>
        </p:grpSpPr>
        <p:sp>
          <p:nvSpPr>
            <p:cNvPr id="46" name="말풍선: 타원형 45">
              <a:extLst>
                <a:ext uri="{FF2B5EF4-FFF2-40B4-BE49-F238E27FC236}">
                  <a16:creationId xmlns:a16="http://schemas.microsoft.com/office/drawing/2014/main" id="{75C9E27B-3E24-4BA4-87E1-BCBB5DD071D6}"/>
                </a:ext>
              </a:extLst>
            </p:cNvPr>
            <p:cNvSpPr/>
            <p:nvPr/>
          </p:nvSpPr>
          <p:spPr>
            <a:xfrm rot="10800000">
              <a:off x="929832" y="3911613"/>
              <a:ext cx="3176877" cy="2297543"/>
            </a:xfrm>
            <a:prstGeom prst="wedgeEllipseCallout">
              <a:avLst>
                <a:gd name="adj1" fmla="val -46978"/>
                <a:gd name="adj2" fmla="val -51259"/>
              </a:avLst>
            </a:prstGeom>
            <a:solidFill>
              <a:srgbClr val="CCC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A51240-6B89-4EFC-8A1F-FB7B5737AA6D}"/>
                </a:ext>
              </a:extLst>
            </p:cNvPr>
            <p:cNvSpPr txBox="1"/>
            <p:nvPr/>
          </p:nvSpPr>
          <p:spPr>
            <a:xfrm>
              <a:off x="1155251" y="4372986"/>
              <a:ext cx="258674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1">
                      <a:lumMod val="5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비즈니스 로직에 대한 </a:t>
              </a:r>
              <a:endParaRPr lang="en-US" altLang="ko-KR" sz="28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accent1">
                      <a:lumMod val="5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이해 증가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1D6A12C-D01B-4614-9F1C-245B61E44932}"/>
              </a:ext>
            </a:extLst>
          </p:cNvPr>
          <p:cNvGrpSpPr/>
          <p:nvPr/>
        </p:nvGrpSpPr>
        <p:grpSpPr>
          <a:xfrm>
            <a:off x="2666845" y="4106992"/>
            <a:ext cx="3767010" cy="2297543"/>
            <a:chOff x="3446933" y="3788571"/>
            <a:chExt cx="4357139" cy="2297543"/>
          </a:xfrm>
        </p:grpSpPr>
        <p:sp>
          <p:nvSpPr>
            <p:cNvPr id="45" name="말풍선: 타원형 44">
              <a:extLst>
                <a:ext uri="{FF2B5EF4-FFF2-40B4-BE49-F238E27FC236}">
                  <a16:creationId xmlns:a16="http://schemas.microsoft.com/office/drawing/2014/main" id="{83B13CC9-43DB-42B1-B5CC-07CBC2F31C7C}"/>
                </a:ext>
              </a:extLst>
            </p:cNvPr>
            <p:cNvSpPr/>
            <p:nvPr/>
          </p:nvSpPr>
          <p:spPr>
            <a:xfrm rot="10800000">
              <a:off x="4037065" y="3788571"/>
              <a:ext cx="3176877" cy="2297543"/>
            </a:xfrm>
            <a:prstGeom prst="wedgeEllipseCallout">
              <a:avLst>
                <a:gd name="adj1" fmla="val -46978"/>
                <a:gd name="adj2" fmla="val -51259"/>
              </a:avLst>
            </a:prstGeom>
            <a:solidFill>
              <a:srgbClr val="CCC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FF7EF52-8F35-424D-BCDB-FA7EB7C42ED4}"/>
                </a:ext>
              </a:extLst>
            </p:cNvPr>
            <p:cNvSpPr txBox="1"/>
            <p:nvPr/>
          </p:nvSpPr>
          <p:spPr>
            <a:xfrm>
              <a:off x="3446933" y="4460289"/>
              <a:ext cx="435713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1">
                      <a:lumMod val="5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오류 해결 극복에</a:t>
              </a:r>
              <a:endParaRPr lang="en-US" altLang="ko-KR" sz="28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accent1">
                      <a:lumMod val="5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 대한 성취감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 rot="0">
            <a:off x="-52188" y="-9351"/>
            <a:ext cx="12244188" cy="1116791"/>
            <a:chOff x="-52188" y="-9351"/>
            <a:chExt cx="12244188" cy="1116791"/>
          </a:xfrm>
        </p:grpSpPr>
        <p:sp>
          <p:nvSpPr>
            <p:cNvPr id="30" name="TextBox 29"/>
            <p:cNvSpPr txBox="1"/>
            <p:nvPr/>
          </p:nvSpPr>
          <p:spPr>
            <a:xfrm>
              <a:off x="891086" y="255657"/>
              <a:ext cx="1353004" cy="6949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000" spc="6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/>
                  <a:ea typeface="나눔고딕 ExtraBold"/>
                </a:rPr>
                <a:t>소감</a:t>
              </a:r>
              <a:endParaRPr lang="ko-KR" altLang="en-US" sz="4000" spc="60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/>
                <a:ea typeface="나눔고딕 ExtraBold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0" y="1107440"/>
              <a:ext cx="12192000" cy="0"/>
            </a:xfrm>
            <a:prstGeom prst="line">
              <a:avLst/>
            </a:prstGeom>
            <a:ln w="88900">
              <a:solidFill>
                <a:srgbClr val="cd9fd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-52188" y="378322"/>
              <a:ext cx="10346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pc="3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/>
                  <a:ea typeface="나눔고딕 ExtraBold"/>
                </a:rPr>
                <a:t>Part 6</a:t>
              </a:r>
              <a:endParaRPr lang="ko-KR" altLang="en-US" spc="30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/>
                <a:ea typeface="나눔고딕 ExtraBold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0" y="-9351"/>
              <a:ext cx="3534758" cy="111760"/>
            </a:xfrm>
            <a:prstGeom prst="rect">
              <a:avLst/>
            </a:prstGeom>
            <a:solidFill>
              <a:srgbClr val="cd9f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0074963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89CAAB-0DD7-4739-AC71-4C65C27867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160" y="-5715"/>
            <a:ext cx="12202160" cy="6863715"/>
          </a:xfrm>
          <a:prstGeom prst="rect">
            <a:avLst/>
          </a:prstGeom>
          <a:solidFill>
            <a:srgbClr val="8C879B"/>
          </a:solidFill>
        </p:spPr>
      </p:pic>
      <p:sp>
        <p:nvSpPr>
          <p:cNvPr id="4" name="TextBox 3"/>
          <p:cNvSpPr txBox="1"/>
          <p:nvPr/>
        </p:nvSpPr>
        <p:spPr>
          <a:xfrm>
            <a:off x="2404532" y="2472265"/>
            <a:ext cx="7493001" cy="9072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40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ExtraBold"/>
                <a:ea typeface="나눔스퀘어OTF_ac ExtraBold"/>
              </a:rPr>
              <a:t>감사합니다</a:t>
            </a:r>
            <a:r>
              <a:rPr lang="en-US" altLang="ko-KR" sz="540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ExtraBold"/>
                <a:ea typeface="나눔스퀘어OTF_ac ExtraBold"/>
              </a:rPr>
              <a:t>.</a:t>
            </a:r>
            <a:endParaRPr lang="en-US" altLang="ko-KR" sz="5400">
              <a:solidFill>
                <a:schemeClr val="tx1">
                  <a:lumMod val="95000"/>
                  <a:lumOff val="5000"/>
                </a:schemeClr>
              </a:solidFill>
              <a:latin typeface="나눔스퀘어OTF_ac ExtraBold"/>
              <a:ea typeface="나눔스퀘어OTF_a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92619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0810BF-926A-424B-9A3B-3D866F84AE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AF12F0-551C-48D0-8F96-5218FEB2D04C}"/>
              </a:ext>
            </a:extLst>
          </p:cNvPr>
          <p:cNvSpPr/>
          <p:nvPr/>
        </p:nvSpPr>
        <p:spPr>
          <a:xfrm>
            <a:off x="7708900" y="2387600"/>
            <a:ext cx="3987800" cy="3987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래픽 7" descr="붓놀림">
            <a:extLst>
              <a:ext uri="{FF2B5EF4-FFF2-40B4-BE49-F238E27FC236}">
                <a16:creationId xmlns:a16="http://schemas.microsoft.com/office/drawing/2014/main" id="{4A14CD7A-6C5F-465E-8A33-3960B719A854}"/>
              </a:ext>
            </a:extLst>
          </p:cNvPr>
          <p:cNvGrpSpPr/>
          <p:nvPr/>
        </p:nvGrpSpPr>
        <p:grpSpPr>
          <a:xfrm>
            <a:off x="4442002" y="3258721"/>
            <a:ext cx="3303275" cy="339041"/>
            <a:chOff x="4442002" y="3258721"/>
            <a:chExt cx="3303275" cy="339041"/>
          </a:xfrm>
          <a:solidFill>
            <a:srgbClr val="D8D8D8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74ABE7F-1954-4F2C-BA38-D9478B0AB935}"/>
                </a:ext>
              </a:extLst>
            </p:cNvPr>
            <p:cNvSpPr/>
            <p:nvPr/>
          </p:nvSpPr>
          <p:spPr>
            <a:xfrm>
              <a:off x="5373783" y="3299747"/>
              <a:ext cx="1373" cy="372"/>
            </a:xfrm>
            <a:custGeom>
              <a:avLst/>
              <a:gdLst>
                <a:gd name="connsiteX0" fmla="*/ 1374 w 1373"/>
                <a:gd name="connsiteY0" fmla="*/ 217 h 372"/>
                <a:gd name="connsiteX1" fmla="*/ 1374 w 1373"/>
                <a:gd name="connsiteY1" fmla="*/ 217 h 372"/>
                <a:gd name="connsiteX2" fmla="*/ 1374 w 1373"/>
                <a:gd name="connsiteY2" fmla="*/ 217 h 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3" h="372">
                  <a:moveTo>
                    <a:pt x="1374" y="217"/>
                  </a:moveTo>
                  <a:cubicBezTo>
                    <a:pt x="-84" y="-487"/>
                    <a:pt x="-798" y="798"/>
                    <a:pt x="1374" y="217"/>
                  </a:cubicBezTo>
                  <a:lnTo>
                    <a:pt x="1374" y="217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3F8B8F8F-6D89-440D-A151-553630070BF5}"/>
                </a:ext>
              </a:extLst>
            </p:cNvPr>
            <p:cNvSpPr/>
            <p:nvPr/>
          </p:nvSpPr>
          <p:spPr>
            <a:xfrm>
              <a:off x="6500155" y="3262360"/>
              <a:ext cx="3362" cy="9703"/>
            </a:xfrm>
            <a:custGeom>
              <a:avLst/>
              <a:gdLst>
                <a:gd name="connsiteX0" fmla="*/ 0 w 3362"/>
                <a:gd name="connsiteY0" fmla="*/ 9687 h 9703"/>
                <a:gd name="connsiteX1" fmla="*/ 1095 w 3362"/>
                <a:gd name="connsiteY1" fmla="*/ 9601 h 9703"/>
                <a:gd name="connsiteX2" fmla="*/ 3362 w 3362"/>
                <a:gd name="connsiteY2" fmla="*/ 0 h 9703"/>
                <a:gd name="connsiteX3" fmla="*/ 0 w 3362"/>
                <a:gd name="connsiteY3" fmla="*/ 9687 h 9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" h="9703">
                  <a:moveTo>
                    <a:pt x="0" y="9687"/>
                  </a:moveTo>
                  <a:cubicBezTo>
                    <a:pt x="448" y="9754"/>
                    <a:pt x="667" y="9601"/>
                    <a:pt x="1095" y="9601"/>
                  </a:cubicBezTo>
                  <a:cubicBezTo>
                    <a:pt x="1896" y="5791"/>
                    <a:pt x="2639" y="2495"/>
                    <a:pt x="3362" y="0"/>
                  </a:cubicBezTo>
                  <a:lnTo>
                    <a:pt x="0" y="9687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E8E37EB-7A2E-415C-8E01-E73E60208EC6}"/>
                </a:ext>
              </a:extLst>
            </p:cNvPr>
            <p:cNvSpPr/>
            <p:nvPr/>
          </p:nvSpPr>
          <p:spPr>
            <a:xfrm>
              <a:off x="6681111" y="3293989"/>
              <a:ext cx="1105" cy="2860"/>
            </a:xfrm>
            <a:custGeom>
              <a:avLst/>
              <a:gdLst>
                <a:gd name="connsiteX0" fmla="*/ 0 w 1105"/>
                <a:gd name="connsiteY0" fmla="*/ 1842 h 2860"/>
                <a:gd name="connsiteX1" fmla="*/ 1105 w 1105"/>
                <a:gd name="connsiteY1" fmla="*/ 2861 h 2860"/>
                <a:gd name="connsiteX2" fmla="*/ 0 w 1105"/>
                <a:gd name="connsiteY2" fmla="*/ 1842 h 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5" h="2860">
                  <a:moveTo>
                    <a:pt x="0" y="1842"/>
                  </a:moveTo>
                  <a:cubicBezTo>
                    <a:pt x="419" y="2261"/>
                    <a:pt x="714" y="2480"/>
                    <a:pt x="1105" y="2861"/>
                  </a:cubicBezTo>
                  <a:cubicBezTo>
                    <a:pt x="1010" y="575"/>
                    <a:pt x="1229" y="-1711"/>
                    <a:pt x="0" y="1842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4734997-FA74-4630-AFE6-2DF07A976F95}"/>
                </a:ext>
              </a:extLst>
            </p:cNvPr>
            <p:cNvSpPr/>
            <p:nvPr/>
          </p:nvSpPr>
          <p:spPr>
            <a:xfrm>
              <a:off x="6080121" y="3307566"/>
              <a:ext cx="3067" cy="1894"/>
            </a:xfrm>
            <a:custGeom>
              <a:avLst/>
              <a:gdLst>
                <a:gd name="connsiteX0" fmla="*/ 3067 w 3067"/>
                <a:gd name="connsiteY0" fmla="*/ 37 h 1894"/>
                <a:gd name="connsiteX1" fmla="*/ 0 w 3067"/>
                <a:gd name="connsiteY1" fmla="*/ 1895 h 1894"/>
                <a:gd name="connsiteX2" fmla="*/ 3067 w 3067"/>
                <a:gd name="connsiteY2" fmla="*/ 37 h 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7" h="1894">
                  <a:moveTo>
                    <a:pt x="3067" y="37"/>
                  </a:moveTo>
                  <a:cubicBezTo>
                    <a:pt x="1496" y="-191"/>
                    <a:pt x="629" y="656"/>
                    <a:pt x="0" y="1895"/>
                  </a:cubicBezTo>
                  <a:cubicBezTo>
                    <a:pt x="895" y="1066"/>
                    <a:pt x="1829" y="352"/>
                    <a:pt x="3067" y="37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2231CA2-6967-4AEC-9403-15F1EC3E5C7C}"/>
                </a:ext>
              </a:extLst>
            </p:cNvPr>
            <p:cNvSpPr/>
            <p:nvPr/>
          </p:nvSpPr>
          <p:spPr>
            <a:xfrm>
              <a:off x="5042401" y="3317643"/>
              <a:ext cx="1943" cy="2628"/>
            </a:xfrm>
            <a:custGeom>
              <a:avLst/>
              <a:gdLst>
                <a:gd name="connsiteX0" fmla="*/ 1153 w 1943"/>
                <a:gd name="connsiteY0" fmla="*/ 2629 h 2628"/>
                <a:gd name="connsiteX1" fmla="*/ 1943 w 1943"/>
                <a:gd name="connsiteY1" fmla="*/ 2295 h 2628"/>
                <a:gd name="connsiteX2" fmla="*/ 0 w 1943"/>
                <a:gd name="connsiteY2" fmla="*/ 0 h 2628"/>
                <a:gd name="connsiteX3" fmla="*/ 1153 w 1943"/>
                <a:gd name="connsiteY3" fmla="*/ 2629 h 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" h="2628">
                  <a:moveTo>
                    <a:pt x="1153" y="2629"/>
                  </a:moveTo>
                  <a:cubicBezTo>
                    <a:pt x="1153" y="2629"/>
                    <a:pt x="1610" y="2448"/>
                    <a:pt x="1943" y="2295"/>
                  </a:cubicBezTo>
                  <a:cubicBezTo>
                    <a:pt x="1305" y="1533"/>
                    <a:pt x="657" y="981"/>
                    <a:pt x="0" y="0"/>
                  </a:cubicBezTo>
                  <a:lnTo>
                    <a:pt x="1153" y="2629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8DB4772-6E81-4111-B0B9-15ACE8C5690E}"/>
                </a:ext>
              </a:extLst>
            </p:cNvPr>
            <p:cNvSpPr/>
            <p:nvPr/>
          </p:nvSpPr>
          <p:spPr>
            <a:xfrm>
              <a:off x="5044344" y="3313757"/>
              <a:ext cx="13287" cy="10778"/>
            </a:xfrm>
            <a:custGeom>
              <a:avLst/>
              <a:gdLst>
                <a:gd name="connsiteX0" fmla="*/ 2848 w 13287"/>
                <a:gd name="connsiteY0" fmla="*/ 0 h 10778"/>
                <a:gd name="connsiteX1" fmla="*/ 0 w 13287"/>
                <a:gd name="connsiteY1" fmla="*/ 6182 h 10778"/>
                <a:gd name="connsiteX2" fmla="*/ 13287 w 13287"/>
                <a:gd name="connsiteY2" fmla="*/ 9382 h 10778"/>
                <a:gd name="connsiteX3" fmla="*/ 2848 w 13287"/>
                <a:gd name="connsiteY3" fmla="*/ 0 h 1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7" h="10778">
                  <a:moveTo>
                    <a:pt x="2848" y="0"/>
                  </a:moveTo>
                  <a:cubicBezTo>
                    <a:pt x="6839" y="2800"/>
                    <a:pt x="1753" y="5391"/>
                    <a:pt x="0" y="6182"/>
                  </a:cubicBezTo>
                  <a:cubicBezTo>
                    <a:pt x="4401" y="11363"/>
                    <a:pt x="8820" y="11754"/>
                    <a:pt x="13287" y="9382"/>
                  </a:cubicBezTo>
                  <a:cubicBezTo>
                    <a:pt x="13249" y="3496"/>
                    <a:pt x="4820" y="4381"/>
                    <a:pt x="2848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81AAC02-8315-4B1B-993C-4B98006E0ABB}"/>
                </a:ext>
              </a:extLst>
            </p:cNvPr>
            <p:cNvSpPr/>
            <p:nvPr/>
          </p:nvSpPr>
          <p:spPr>
            <a:xfrm>
              <a:off x="4442002" y="3334197"/>
              <a:ext cx="1809" cy="2381"/>
            </a:xfrm>
            <a:custGeom>
              <a:avLst/>
              <a:gdLst>
                <a:gd name="connsiteX0" fmla="*/ 0 w 1809"/>
                <a:gd name="connsiteY0" fmla="*/ 2381 h 2381"/>
                <a:gd name="connsiteX1" fmla="*/ 1810 w 1809"/>
                <a:gd name="connsiteY1" fmla="*/ 0 h 2381"/>
                <a:gd name="connsiteX2" fmla="*/ 0 w 1809"/>
                <a:gd name="connsiteY2" fmla="*/ 2381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" h="2381">
                  <a:moveTo>
                    <a:pt x="0" y="2381"/>
                  </a:moveTo>
                  <a:lnTo>
                    <a:pt x="1810" y="0"/>
                  </a:lnTo>
                  <a:cubicBezTo>
                    <a:pt x="1067" y="638"/>
                    <a:pt x="514" y="1486"/>
                    <a:pt x="0" y="2381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24093531-A41C-4F72-8407-AE45B8A42E43}"/>
                </a:ext>
              </a:extLst>
            </p:cNvPr>
            <p:cNvSpPr/>
            <p:nvPr/>
          </p:nvSpPr>
          <p:spPr>
            <a:xfrm>
              <a:off x="6098238" y="3596344"/>
              <a:ext cx="2724" cy="1417"/>
            </a:xfrm>
            <a:custGeom>
              <a:avLst/>
              <a:gdLst>
                <a:gd name="connsiteX0" fmla="*/ 2724 w 2724"/>
                <a:gd name="connsiteY0" fmla="*/ 0 h 1417"/>
                <a:gd name="connsiteX1" fmla="*/ 0 w 2724"/>
                <a:gd name="connsiteY1" fmla="*/ 1391 h 1417"/>
                <a:gd name="connsiteX2" fmla="*/ 2724 w 2724"/>
                <a:gd name="connsiteY2" fmla="*/ 0 h 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4" h="1417">
                  <a:moveTo>
                    <a:pt x="2724" y="0"/>
                  </a:moveTo>
                  <a:cubicBezTo>
                    <a:pt x="1829" y="533"/>
                    <a:pt x="829" y="800"/>
                    <a:pt x="0" y="1391"/>
                  </a:cubicBezTo>
                  <a:cubicBezTo>
                    <a:pt x="1419" y="1562"/>
                    <a:pt x="2181" y="905"/>
                    <a:pt x="2724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D7CB1E5-29FF-41EB-8E1C-5605EBD7D939}"/>
                </a:ext>
              </a:extLst>
            </p:cNvPr>
            <p:cNvSpPr/>
            <p:nvPr/>
          </p:nvSpPr>
          <p:spPr>
            <a:xfrm>
              <a:off x="4536939" y="3333111"/>
              <a:ext cx="1056" cy="9325"/>
            </a:xfrm>
            <a:custGeom>
              <a:avLst/>
              <a:gdLst>
                <a:gd name="connsiteX0" fmla="*/ 18 w 1056"/>
                <a:gd name="connsiteY0" fmla="*/ 9325 h 9325"/>
                <a:gd name="connsiteX1" fmla="*/ 1056 w 1056"/>
                <a:gd name="connsiteY1" fmla="*/ 0 h 9325"/>
                <a:gd name="connsiteX2" fmla="*/ 18 w 1056"/>
                <a:gd name="connsiteY2" fmla="*/ 9325 h 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" h="9325">
                  <a:moveTo>
                    <a:pt x="18" y="9325"/>
                  </a:moveTo>
                  <a:lnTo>
                    <a:pt x="1056" y="0"/>
                  </a:lnTo>
                  <a:cubicBezTo>
                    <a:pt x="132" y="3877"/>
                    <a:pt x="-68" y="6791"/>
                    <a:pt x="18" y="9325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4F32E66-9D6E-47A2-A513-B776D89D5513}"/>
                </a:ext>
              </a:extLst>
            </p:cNvPr>
            <p:cNvSpPr/>
            <p:nvPr/>
          </p:nvSpPr>
          <p:spPr>
            <a:xfrm>
              <a:off x="6503517" y="3258721"/>
              <a:ext cx="1314" cy="3638"/>
            </a:xfrm>
            <a:custGeom>
              <a:avLst/>
              <a:gdLst>
                <a:gd name="connsiteX0" fmla="*/ 0 w 1314"/>
                <a:gd name="connsiteY0" fmla="*/ 3639 h 3638"/>
                <a:gd name="connsiteX1" fmla="*/ 1314 w 1314"/>
                <a:gd name="connsiteY1" fmla="*/ 0 h 3638"/>
                <a:gd name="connsiteX2" fmla="*/ 0 w 1314"/>
                <a:gd name="connsiteY2" fmla="*/ 3639 h 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4" h="3638">
                  <a:moveTo>
                    <a:pt x="0" y="3639"/>
                  </a:moveTo>
                  <a:lnTo>
                    <a:pt x="1314" y="0"/>
                  </a:lnTo>
                  <a:cubicBezTo>
                    <a:pt x="867" y="829"/>
                    <a:pt x="448" y="2124"/>
                    <a:pt x="0" y="3639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AADCC4C-7CEE-491C-9B01-E1F24A0FEB27}"/>
                </a:ext>
              </a:extLst>
            </p:cNvPr>
            <p:cNvSpPr/>
            <p:nvPr/>
          </p:nvSpPr>
          <p:spPr>
            <a:xfrm>
              <a:off x="6848293" y="3301869"/>
              <a:ext cx="1371" cy="7162"/>
            </a:xfrm>
            <a:custGeom>
              <a:avLst/>
              <a:gdLst>
                <a:gd name="connsiteX0" fmla="*/ 0 w 1371"/>
                <a:gd name="connsiteY0" fmla="*/ 0 h 7162"/>
                <a:gd name="connsiteX1" fmla="*/ 896 w 1371"/>
                <a:gd name="connsiteY1" fmla="*/ 7096 h 7162"/>
                <a:gd name="connsiteX2" fmla="*/ 1372 w 1371"/>
                <a:gd name="connsiteY2" fmla="*/ 7163 h 7162"/>
                <a:gd name="connsiteX3" fmla="*/ 0 w 1371"/>
                <a:gd name="connsiteY3" fmla="*/ 0 h 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1" h="7162">
                  <a:moveTo>
                    <a:pt x="0" y="0"/>
                  </a:moveTo>
                  <a:cubicBezTo>
                    <a:pt x="67" y="2858"/>
                    <a:pt x="448" y="5143"/>
                    <a:pt x="896" y="7096"/>
                  </a:cubicBezTo>
                  <a:cubicBezTo>
                    <a:pt x="1105" y="7096"/>
                    <a:pt x="1257" y="7125"/>
                    <a:pt x="1372" y="71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07B0786-7893-455A-9E79-55EA27D2FFDB}"/>
                </a:ext>
              </a:extLst>
            </p:cNvPr>
            <p:cNvSpPr/>
            <p:nvPr/>
          </p:nvSpPr>
          <p:spPr>
            <a:xfrm>
              <a:off x="7687236" y="3446630"/>
              <a:ext cx="3819" cy="6638"/>
            </a:xfrm>
            <a:custGeom>
              <a:avLst/>
              <a:gdLst>
                <a:gd name="connsiteX0" fmla="*/ 3820 w 3819"/>
                <a:gd name="connsiteY0" fmla="*/ 3639 h 6638"/>
                <a:gd name="connsiteX1" fmla="*/ 3372 w 3819"/>
                <a:gd name="connsiteY1" fmla="*/ 0 h 6638"/>
                <a:gd name="connsiteX2" fmla="*/ 0 w 3819"/>
                <a:gd name="connsiteY2" fmla="*/ 6639 h 6638"/>
                <a:gd name="connsiteX3" fmla="*/ 3820 w 3819"/>
                <a:gd name="connsiteY3" fmla="*/ 3639 h 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" h="6638">
                  <a:moveTo>
                    <a:pt x="3820" y="3639"/>
                  </a:moveTo>
                  <a:cubicBezTo>
                    <a:pt x="3753" y="2476"/>
                    <a:pt x="3610" y="1257"/>
                    <a:pt x="3372" y="0"/>
                  </a:cubicBezTo>
                  <a:lnTo>
                    <a:pt x="0" y="6639"/>
                  </a:lnTo>
                  <a:cubicBezTo>
                    <a:pt x="1781" y="6039"/>
                    <a:pt x="3020" y="5029"/>
                    <a:pt x="3820" y="3639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59FB5ECE-98F6-49F3-BBB7-66CF4BBA2D03}"/>
                </a:ext>
              </a:extLst>
            </p:cNvPr>
            <p:cNvSpPr/>
            <p:nvPr/>
          </p:nvSpPr>
          <p:spPr>
            <a:xfrm>
              <a:off x="7050128" y="3335529"/>
              <a:ext cx="28308" cy="11546"/>
            </a:xfrm>
            <a:custGeom>
              <a:avLst/>
              <a:gdLst>
                <a:gd name="connsiteX0" fmla="*/ 27518 w 28308"/>
                <a:gd name="connsiteY0" fmla="*/ 6784 h 11546"/>
                <a:gd name="connsiteX1" fmla="*/ 28308 w 28308"/>
                <a:gd name="connsiteY1" fmla="*/ 3536 h 11546"/>
                <a:gd name="connsiteX2" fmla="*/ 810 w 28308"/>
                <a:gd name="connsiteY2" fmla="*/ 88 h 11546"/>
                <a:gd name="connsiteX3" fmla="*/ 0 w 28308"/>
                <a:gd name="connsiteY3" fmla="*/ 11546 h 11546"/>
                <a:gd name="connsiteX4" fmla="*/ 27518 w 28308"/>
                <a:gd name="connsiteY4" fmla="*/ 6784 h 1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08" h="11546">
                  <a:moveTo>
                    <a:pt x="27518" y="6784"/>
                  </a:moveTo>
                  <a:cubicBezTo>
                    <a:pt x="27718" y="5707"/>
                    <a:pt x="28270" y="4717"/>
                    <a:pt x="28308" y="3536"/>
                  </a:cubicBezTo>
                  <a:cubicBezTo>
                    <a:pt x="24384" y="411"/>
                    <a:pt x="14040" y="-274"/>
                    <a:pt x="810" y="88"/>
                  </a:cubicBezTo>
                  <a:lnTo>
                    <a:pt x="0" y="11546"/>
                  </a:lnTo>
                  <a:lnTo>
                    <a:pt x="27518" y="6784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E9903F04-99EA-40C5-B525-1BED51348B32}"/>
                </a:ext>
              </a:extLst>
            </p:cNvPr>
            <p:cNvSpPr/>
            <p:nvPr/>
          </p:nvSpPr>
          <p:spPr>
            <a:xfrm>
              <a:off x="7637992" y="3584000"/>
              <a:ext cx="904" cy="5012"/>
            </a:xfrm>
            <a:custGeom>
              <a:avLst/>
              <a:gdLst>
                <a:gd name="connsiteX0" fmla="*/ 810 w 904"/>
                <a:gd name="connsiteY0" fmla="*/ 0 h 5012"/>
                <a:gd name="connsiteX1" fmla="*/ 0 w 904"/>
                <a:gd name="connsiteY1" fmla="*/ 95 h 5012"/>
                <a:gd name="connsiteX2" fmla="*/ 810 w 904"/>
                <a:gd name="connsiteY2" fmla="*/ 0 h 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4" h="5012">
                  <a:moveTo>
                    <a:pt x="810" y="0"/>
                  </a:moveTo>
                  <a:lnTo>
                    <a:pt x="0" y="95"/>
                  </a:lnTo>
                  <a:cubicBezTo>
                    <a:pt x="28" y="8087"/>
                    <a:pt x="1248" y="5067"/>
                    <a:pt x="81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902A0806-8BE7-4095-9901-5F9D8D435C8F}"/>
                </a:ext>
              </a:extLst>
            </p:cNvPr>
            <p:cNvSpPr/>
            <p:nvPr/>
          </p:nvSpPr>
          <p:spPr>
            <a:xfrm>
              <a:off x="7199480" y="3354485"/>
              <a:ext cx="5172" cy="11277"/>
            </a:xfrm>
            <a:custGeom>
              <a:avLst/>
              <a:gdLst>
                <a:gd name="connsiteX0" fmla="*/ 3791 w 5172"/>
                <a:gd name="connsiteY0" fmla="*/ 11078 h 11277"/>
                <a:gd name="connsiteX1" fmla="*/ 5172 w 5172"/>
                <a:gd name="connsiteY1" fmla="*/ 11278 h 11277"/>
                <a:gd name="connsiteX2" fmla="*/ 0 w 5172"/>
                <a:gd name="connsiteY2" fmla="*/ 0 h 11277"/>
                <a:gd name="connsiteX3" fmla="*/ 3791 w 5172"/>
                <a:gd name="connsiteY3" fmla="*/ 11078 h 1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2" h="11277">
                  <a:moveTo>
                    <a:pt x="3791" y="11078"/>
                  </a:moveTo>
                  <a:cubicBezTo>
                    <a:pt x="4267" y="11135"/>
                    <a:pt x="4724" y="11220"/>
                    <a:pt x="5172" y="11278"/>
                  </a:cubicBezTo>
                  <a:lnTo>
                    <a:pt x="0" y="0"/>
                  </a:lnTo>
                  <a:lnTo>
                    <a:pt x="3791" y="11078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FD39629-5C15-42AD-A34E-F8DEC22279FB}"/>
                </a:ext>
              </a:extLst>
            </p:cNvPr>
            <p:cNvSpPr/>
            <p:nvPr/>
          </p:nvSpPr>
          <p:spPr>
            <a:xfrm>
              <a:off x="7470163" y="3357812"/>
              <a:ext cx="12085" cy="3929"/>
            </a:xfrm>
            <a:custGeom>
              <a:avLst/>
              <a:gdLst>
                <a:gd name="connsiteX0" fmla="*/ 12086 w 12085"/>
                <a:gd name="connsiteY0" fmla="*/ 1141 h 3929"/>
                <a:gd name="connsiteX1" fmla="*/ 732 w 12085"/>
                <a:gd name="connsiteY1" fmla="*/ 3779 h 3929"/>
                <a:gd name="connsiteX2" fmla="*/ 12086 w 12085"/>
                <a:gd name="connsiteY2" fmla="*/ 1141 h 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85" h="3929">
                  <a:moveTo>
                    <a:pt x="12086" y="1141"/>
                  </a:moveTo>
                  <a:cubicBezTo>
                    <a:pt x="-449" y="-1355"/>
                    <a:pt x="-1030" y="569"/>
                    <a:pt x="732" y="3779"/>
                  </a:cubicBezTo>
                  <a:cubicBezTo>
                    <a:pt x="5257" y="4255"/>
                    <a:pt x="9228" y="3655"/>
                    <a:pt x="12086" y="1141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E0596BB-6478-4ADA-B1B9-F7B7EACD3CD5}"/>
                </a:ext>
              </a:extLst>
            </p:cNvPr>
            <p:cNvSpPr/>
            <p:nvPr/>
          </p:nvSpPr>
          <p:spPr>
            <a:xfrm>
              <a:off x="7730032" y="3559330"/>
              <a:ext cx="15245" cy="9514"/>
            </a:xfrm>
            <a:custGeom>
              <a:avLst/>
              <a:gdLst>
                <a:gd name="connsiteX0" fmla="*/ 11173 w 15245"/>
                <a:gd name="connsiteY0" fmla="*/ 9458 h 9514"/>
                <a:gd name="connsiteX1" fmla="*/ 11382 w 15245"/>
                <a:gd name="connsiteY1" fmla="*/ 0 h 9514"/>
                <a:gd name="connsiteX2" fmla="*/ 0 w 15245"/>
                <a:gd name="connsiteY2" fmla="*/ 1438 h 9514"/>
                <a:gd name="connsiteX3" fmla="*/ 11173 w 15245"/>
                <a:gd name="connsiteY3" fmla="*/ 9458 h 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5" h="9514">
                  <a:moveTo>
                    <a:pt x="11173" y="9458"/>
                  </a:moveTo>
                  <a:cubicBezTo>
                    <a:pt x="17764" y="10087"/>
                    <a:pt x="15250" y="5325"/>
                    <a:pt x="11382" y="0"/>
                  </a:cubicBezTo>
                  <a:cubicBezTo>
                    <a:pt x="4667" y="981"/>
                    <a:pt x="0" y="1438"/>
                    <a:pt x="0" y="1438"/>
                  </a:cubicBezTo>
                  <a:cubicBezTo>
                    <a:pt x="3686" y="3343"/>
                    <a:pt x="7382" y="7544"/>
                    <a:pt x="11173" y="9458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52A6F4B-F34F-4200-95B3-8FD7543BBF3A}"/>
                </a:ext>
              </a:extLst>
            </p:cNvPr>
            <p:cNvSpPr/>
            <p:nvPr/>
          </p:nvSpPr>
          <p:spPr>
            <a:xfrm>
              <a:off x="7713222" y="3453812"/>
              <a:ext cx="3170" cy="6477"/>
            </a:xfrm>
            <a:custGeom>
              <a:avLst/>
              <a:gdLst>
                <a:gd name="connsiteX0" fmla="*/ 1113 w 3170"/>
                <a:gd name="connsiteY0" fmla="*/ 6477 h 6477"/>
                <a:gd name="connsiteX1" fmla="*/ 3171 w 3170"/>
                <a:gd name="connsiteY1" fmla="*/ 0 h 6477"/>
                <a:gd name="connsiteX2" fmla="*/ 1113 w 3170"/>
                <a:gd name="connsiteY2" fmla="*/ 6477 h 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0" h="6477">
                  <a:moveTo>
                    <a:pt x="1113" y="6477"/>
                  </a:moveTo>
                  <a:lnTo>
                    <a:pt x="3171" y="0"/>
                  </a:lnTo>
                  <a:cubicBezTo>
                    <a:pt x="-706" y="1581"/>
                    <a:pt x="-554" y="3943"/>
                    <a:pt x="1113" y="6477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780A7B4-992E-4C77-AC7C-4E403734ECB5}"/>
              </a:ext>
            </a:extLst>
          </p:cNvPr>
          <p:cNvSpPr txBox="1"/>
          <p:nvPr/>
        </p:nvSpPr>
        <p:spPr>
          <a:xfrm>
            <a:off x="10165683" y="6608485"/>
            <a:ext cx="20457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7B355-5000-4094-901A-2075E274F4F9}"/>
              </a:ext>
            </a:extLst>
          </p:cNvPr>
          <p:cNvSpPr txBox="1"/>
          <p:nvPr/>
        </p:nvSpPr>
        <p:spPr>
          <a:xfrm>
            <a:off x="7917707" y="3258721"/>
            <a:ext cx="43717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6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Part 1</a:t>
            </a:r>
            <a:endParaRPr lang="ko-KR" altLang="en-US" sz="8000" b="1" spc="6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F10DC9-C802-4F71-A2DD-29006D6FE437}"/>
              </a:ext>
            </a:extLst>
          </p:cNvPr>
          <p:cNvSpPr txBox="1"/>
          <p:nvPr/>
        </p:nvSpPr>
        <p:spPr>
          <a:xfrm>
            <a:off x="7708900" y="4815245"/>
            <a:ext cx="4485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200" b="1" spc="3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 주제 선정</a:t>
            </a:r>
          </a:p>
        </p:txBody>
      </p:sp>
    </p:spTree>
    <p:extLst>
      <p:ext uri="{BB962C8B-B14F-4D97-AF65-F5344CB8AC3E}">
        <p14:creationId xmlns:p14="http://schemas.microsoft.com/office/powerpoint/2010/main" val="2763005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ACDBA9-3708-D184-4E6A-710013E4BCC5}"/>
              </a:ext>
            </a:extLst>
          </p:cNvPr>
          <p:cNvSpPr txBox="1"/>
          <p:nvPr/>
        </p:nvSpPr>
        <p:spPr>
          <a:xfrm>
            <a:off x="260518" y="2211516"/>
            <a:ext cx="61890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반려식물</a:t>
            </a:r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이란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?</a:t>
            </a:r>
          </a:p>
          <a:p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/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Pet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(반려동물) + </a:t>
            </a:r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Plant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(식물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</a:p>
          <a:p>
            <a:pPr algn="ctr"/>
            <a:r>
              <a:rPr lang="ko-KR" alt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정서적인 교감과 위안을 얻는 식물</a:t>
            </a:r>
            <a:endParaRPr lang="en-US" altLang="ko-KR" sz="32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/>
            <a:endParaRPr lang="en-US" altLang="ko-KR" sz="32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/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</a:t>
            </a:r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인가구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증가   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  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식물수요 증가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/>
            <a:endParaRPr lang="en-US" altLang="ko-KR" sz="32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2BC5D1C-A6A2-862B-7AE1-732456A0A7DE}"/>
              </a:ext>
            </a:extLst>
          </p:cNvPr>
          <p:cNvSpPr/>
          <p:nvPr/>
        </p:nvSpPr>
        <p:spPr>
          <a:xfrm>
            <a:off x="340548" y="1941940"/>
            <a:ext cx="6108978" cy="3935352"/>
          </a:xfrm>
          <a:prstGeom prst="bracketPair">
            <a:avLst>
              <a:gd name="adj" fmla="val 9470"/>
            </a:avLst>
          </a:prstGeom>
          <a:ln w="60325">
            <a:solidFill>
              <a:srgbClr val="CD9F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F93DB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093E8A1-76FA-3D2A-C582-6B627732489C}"/>
              </a:ext>
            </a:extLst>
          </p:cNvPr>
          <p:cNvSpPr/>
          <p:nvPr/>
        </p:nvSpPr>
        <p:spPr>
          <a:xfrm>
            <a:off x="10103224" y="6606988"/>
            <a:ext cx="2088776" cy="1792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F37802-20A0-1C76-45A9-8C5211919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62" y="2209955"/>
            <a:ext cx="4971565" cy="3707496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EBC0F28-E692-4B02-B9CE-0190B9499237}"/>
              </a:ext>
            </a:extLst>
          </p:cNvPr>
          <p:cNvSpPr/>
          <p:nvPr/>
        </p:nvSpPr>
        <p:spPr>
          <a:xfrm>
            <a:off x="2989845" y="4786081"/>
            <a:ext cx="589303" cy="277906"/>
          </a:xfrm>
          <a:prstGeom prst="rightArrow">
            <a:avLst/>
          </a:prstGeom>
          <a:solidFill>
            <a:srgbClr val="CD9FD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B0464A-D544-44B3-A0BE-AD7D88275CB4}"/>
              </a:ext>
            </a:extLst>
          </p:cNvPr>
          <p:cNvGrpSpPr/>
          <p:nvPr/>
        </p:nvGrpSpPr>
        <p:grpSpPr>
          <a:xfrm>
            <a:off x="-52188" y="-9351"/>
            <a:ext cx="12244188" cy="1116791"/>
            <a:chOff x="-52188" y="-9351"/>
            <a:chExt cx="12244188" cy="11167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41ABB9-C7F5-4319-A4B2-AEA636CF5A53}"/>
                </a:ext>
              </a:extLst>
            </p:cNvPr>
            <p:cNvSpPr txBox="1"/>
            <p:nvPr/>
          </p:nvSpPr>
          <p:spPr>
            <a:xfrm>
              <a:off x="891086" y="255657"/>
              <a:ext cx="26436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bg2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주제 선정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F457EB2-F32B-40A5-A61F-DFEF2DD785A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07440"/>
              <a:ext cx="12192000" cy="0"/>
            </a:xfrm>
            <a:prstGeom prst="line">
              <a:avLst/>
            </a:prstGeom>
            <a:ln w="88900">
              <a:solidFill>
                <a:srgbClr val="CD9FD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D2B01A-4464-4A32-B3A5-54B0E70CC984}"/>
                </a:ext>
              </a:extLst>
            </p:cNvPr>
            <p:cNvSpPr txBox="1"/>
            <p:nvPr/>
          </p:nvSpPr>
          <p:spPr>
            <a:xfrm>
              <a:off x="-52188" y="378322"/>
              <a:ext cx="1034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>
                  <a:solidFill>
                    <a:schemeClr val="bg2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Part 1</a:t>
              </a:r>
              <a:endParaRPr lang="ko-KR" altLang="en-US" spc="300" dirty="0">
                <a:solidFill>
                  <a:schemeClr val="bg2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C370FFF-B038-44D7-98F2-046DA44FC954}"/>
                </a:ext>
              </a:extLst>
            </p:cNvPr>
            <p:cNvSpPr/>
            <p:nvPr/>
          </p:nvSpPr>
          <p:spPr>
            <a:xfrm>
              <a:off x="0" y="-9351"/>
              <a:ext cx="3534758" cy="111760"/>
            </a:xfrm>
            <a:prstGeom prst="rect">
              <a:avLst/>
            </a:prstGeom>
            <a:solidFill>
              <a:srgbClr val="CD9F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9242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86E993-17B2-BF24-5FDD-AE638B85A8E5}"/>
              </a:ext>
            </a:extLst>
          </p:cNvPr>
          <p:cNvSpPr txBox="1"/>
          <p:nvPr/>
        </p:nvSpPr>
        <p:spPr>
          <a:xfrm>
            <a:off x="5398010" y="2847690"/>
            <a:ext cx="654710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온라인에서 화훼를 가장 많이 구매하는 세대 </a:t>
            </a:r>
            <a:endParaRPr lang="en-US" altLang="ko-KR" sz="24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en-US" altLang="ko-KR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‘</a:t>
            </a:r>
            <a:r>
              <a:rPr lang="ko-KR" altLang="en-US" sz="2400" b="1" dirty="0" err="1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밀레니얼</a:t>
            </a:r>
            <a:r>
              <a:rPr lang="ko-KR" altLang="en-US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세대</a:t>
            </a:r>
            <a:r>
              <a:rPr lang="en-US" altLang="ko-KR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‘</a:t>
            </a:r>
          </a:p>
          <a:p>
            <a:endParaRPr lang="en-US" altLang="ko-KR" sz="24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ko-KR" altLang="en-US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온라인 화훼 쇼핑몰 관심↑</a:t>
            </a:r>
            <a:r>
              <a:rPr lang="en-US" altLang="ko-KR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ko-KR" altLang="en-US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예상</a:t>
            </a:r>
            <a:endParaRPr lang="en-US" altLang="ko-KR" sz="24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endParaRPr lang="en-US" altLang="ko-KR" sz="24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r>
              <a:rPr lang="ko-KR" altLang="en-US" sz="2400" b="0" i="0" dirty="0">
                <a:effectLst/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특별한 날이 아닌 일상속에서 꽃을 즐기는 문화의 정착예상</a:t>
            </a:r>
            <a:endParaRPr lang="ko-KR" altLang="en-US" sz="24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BB5F70A-496C-CE0C-DB11-72BE61951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51" y="1874785"/>
            <a:ext cx="5041566" cy="76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84EB0B48-9DC7-ECE1-8E31-82A736D66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79" y="5039571"/>
            <a:ext cx="4676775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92BD4EDD-8809-5C1F-2568-138F8B79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79" y="3323954"/>
            <a:ext cx="397192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7B82D536-ACB5-47B8-8C80-5F18B416CF30}"/>
              </a:ext>
            </a:extLst>
          </p:cNvPr>
          <p:cNvGrpSpPr/>
          <p:nvPr/>
        </p:nvGrpSpPr>
        <p:grpSpPr>
          <a:xfrm>
            <a:off x="-52188" y="-9351"/>
            <a:ext cx="12244188" cy="1116791"/>
            <a:chOff x="-52188" y="-9351"/>
            <a:chExt cx="12244188" cy="111679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01F542-FD62-46FF-89D9-B931CE5CB56A}"/>
                </a:ext>
              </a:extLst>
            </p:cNvPr>
            <p:cNvSpPr txBox="1"/>
            <p:nvPr/>
          </p:nvSpPr>
          <p:spPr>
            <a:xfrm>
              <a:off x="891086" y="255657"/>
              <a:ext cx="26436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주제 선정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E494DA1-84D1-4BD1-AE3C-06FE743AC3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07440"/>
              <a:ext cx="12192000" cy="0"/>
            </a:xfrm>
            <a:prstGeom prst="line">
              <a:avLst/>
            </a:prstGeom>
            <a:ln w="88900">
              <a:solidFill>
                <a:srgbClr val="CD9FD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374F3F-EE29-4DA6-9232-5EC184AA6A3F}"/>
                </a:ext>
              </a:extLst>
            </p:cNvPr>
            <p:cNvSpPr txBox="1"/>
            <p:nvPr/>
          </p:nvSpPr>
          <p:spPr>
            <a:xfrm>
              <a:off x="-52188" y="378322"/>
              <a:ext cx="1034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Part 1</a:t>
              </a:r>
              <a:endParaRPr lang="ko-KR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95BA07-80D6-4E86-BC51-B8755F3C0330}"/>
                </a:ext>
              </a:extLst>
            </p:cNvPr>
            <p:cNvSpPr/>
            <p:nvPr/>
          </p:nvSpPr>
          <p:spPr>
            <a:xfrm>
              <a:off x="0" y="-9351"/>
              <a:ext cx="3534758" cy="111760"/>
            </a:xfrm>
            <a:prstGeom prst="rect">
              <a:avLst/>
            </a:prstGeom>
            <a:solidFill>
              <a:srgbClr val="CD9F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981625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020468" y="1975403"/>
            <a:ext cx="4104491" cy="4090451"/>
            <a:chOff x="6030701" y="2963105"/>
            <a:chExt cx="6156737" cy="6135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030701" y="2963105"/>
              <a:ext cx="6156737" cy="6135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658596" y="2264538"/>
            <a:ext cx="3219265" cy="1530542"/>
            <a:chOff x="11487894" y="3396807"/>
            <a:chExt cx="4828898" cy="22958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487894" y="3396807"/>
              <a:ext cx="4828898" cy="22958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7658596" y="4367277"/>
            <a:ext cx="3302262" cy="1530542"/>
            <a:chOff x="11487894" y="6550915"/>
            <a:chExt cx="4953393" cy="22958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487894" y="6550915"/>
              <a:ext cx="4953393" cy="22958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465638" y="4379122"/>
            <a:ext cx="3086134" cy="1233146"/>
            <a:chOff x="2198457" y="6568683"/>
            <a:chExt cx="4629201" cy="18497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198457" y="6568683"/>
              <a:ext cx="4629201" cy="18497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487708" y="2264538"/>
            <a:ext cx="3086134" cy="1233146"/>
            <a:chOff x="2231561" y="3396807"/>
            <a:chExt cx="4629201" cy="18497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231561" y="3396807"/>
              <a:ext cx="4629201" cy="18497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5382664" y="3302369"/>
            <a:ext cx="1436521" cy="1436521"/>
            <a:chOff x="8073995" y="4953553"/>
            <a:chExt cx="2154781" cy="21547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073995" y="4953553"/>
              <a:ext cx="2154781" cy="215478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913623" y="4501062"/>
            <a:ext cx="1456200" cy="32556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829459" y="2390773"/>
            <a:ext cx="925299" cy="37905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870378" y="2390773"/>
            <a:ext cx="1508531" cy="3255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828825" y="4501062"/>
            <a:ext cx="1297362" cy="3700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686730" y="3795926"/>
            <a:ext cx="885309" cy="43741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68885" y="1723006"/>
            <a:ext cx="3250725" cy="360053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71527" y="1718704"/>
            <a:ext cx="3441201" cy="358783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27859" y="3877429"/>
            <a:ext cx="3358661" cy="360053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54633" y="3876583"/>
            <a:ext cx="3238027" cy="35878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928103" y="4381443"/>
            <a:ext cx="782496" cy="782496"/>
            <a:chOff x="1392155" y="6572164"/>
            <a:chExt cx="1173744" cy="117374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392155" y="6572164"/>
              <a:ext cx="1173744" cy="11737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954775" y="2259021"/>
            <a:ext cx="782496" cy="782496"/>
            <a:chOff x="1432163" y="3388531"/>
            <a:chExt cx="1173744" cy="117374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432163" y="3388531"/>
              <a:ext cx="1173744" cy="11737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10491249" y="4381443"/>
            <a:ext cx="782496" cy="782496"/>
            <a:chOff x="15736873" y="6572164"/>
            <a:chExt cx="1173744" cy="117374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5736873" y="6572164"/>
              <a:ext cx="1173744" cy="11737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10491249" y="2259021"/>
            <a:ext cx="782496" cy="782496"/>
            <a:chOff x="15736873" y="3388531"/>
            <a:chExt cx="1173744" cy="117374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5736873" y="3388531"/>
              <a:ext cx="1173744" cy="11737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1065799" y="4511931"/>
            <a:ext cx="491235" cy="521520"/>
            <a:chOff x="1598697" y="6767896"/>
            <a:chExt cx="736853" cy="78228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598697" y="6767896"/>
              <a:ext cx="736853" cy="78228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10562014" y="2333715"/>
            <a:ext cx="641594" cy="641594"/>
            <a:chOff x="15843020" y="3500572"/>
            <a:chExt cx="962391" cy="96239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5843020" y="3500572"/>
              <a:ext cx="962391" cy="96239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10676707" y="4520316"/>
            <a:ext cx="428705" cy="383691"/>
            <a:chOff x="16015060" y="6780474"/>
            <a:chExt cx="643057" cy="57553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6015060" y="6780474"/>
              <a:ext cx="643057" cy="57553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 rot="0">
            <a:off x="1113572" y="2417921"/>
            <a:ext cx="460757" cy="466779"/>
            <a:chOff x="1670357" y="3626881"/>
            <a:chExt cx="691135" cy="70016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670357" y="3626881"/>
              <a:ext cx="691135" cy="700169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EED0481-A044-4F1C-8BA9-465B9C39054E}"/>
              </a:ext>
            </a:extLst>
          </p:cNvPr>
          <p:cNvGrpSpPr/>
          <p:nvPr/>
        </p:nvGrpSpPr>
        <p:grpSpPr>
          <a:xfrm>
            <a:off x="-52188" y="-9351"/>
            <a:ext cx="12244188" cy="1116791"/>
            <a:chOff x="-52188" y="-9351"/>
            <a:chExt cx="12244188" cy="111679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1A775B3-1ED6-40CA-9D56-4E4CDFF0CB07}"/>
                </a:ext>
              </a:extLst>
            </p:cNvPr>
            <p:cNvSpPr txBox="1"/>
            <p:nvPr/>
          </p:nvSpPr>
          <p:spPr>
            <a:xfrm>
              <a:off x="891086" y="255657"/>
              <a:ext cx="26436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주제 선정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297166B-6FB7-4663-A48A-24A366EA0B6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07440"/>
              <a:ext cx="12192000" cy="0"/>
            </a:xfrm>
            <a:prstGeom prst="line">
              <a:avLst/>
            </a:prstGeom>
            <a:ln w="88900">
              <a:solidFill>
                <a:srgbClr val="CD9FD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E31082B-D56D-40A9-AC61-5CB0DF12798F}"/>
                </a:ext>
              </a:extLst>
            </p:cNvPr>
            <p:cNvSpPr txBox="1"/>
            <p:nvPr/>
          </p:nvSpPr>
          <p:spPr>
            <a:xfrm>
              <a:off x="-52188" y="378322"/>
              <a:ext cx="1034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Part 1</a:t>
              </a:r>
              <a:endParaRPr lang="ko-KR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B627C42-EAE9-4AE7-848A-EC88FC9A978F}"/>
                </a:ext>
              </a:extLst>
            </p:cNvPr>
            <p:cNvSpPr/>
            <p:nvPr/>
          </p:nvSpPr>
          <p:spPr>
            <a:xfrm>
              <a:off x="0" y="-9351"/>
              <a:ext cx="3534758" cy="111760"/>
            </a:xfrm>
            <a:prstGeom prst="rect">
              <a:avLst/>
            </a:prstGeom>
            <a:solidFill>
              <a:srgbClr val="CD9F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23877" y="3111227"/>
            <a:ext cx="3981792" cy="118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ExtraBold"/>
                <a:ea typeface="나눔스퀘어라운드OTF ExtraBold"/>
              </a:rPr>
              <a:t>앞으로 주축세대 될 </a:t>
            </a: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ExtraBold"/>
                <a:ea typeface="나눔스퀘어라운드OTF ExtraBold"/>
              </a:rPr>
              <a:t> </a:t>
            </a:r>
            <a:endParaRPr lang="en-US" altLang="ko-KR" sz="2400" b="1">
              <a:solidFill>
                <a:schemeClr val="tx1">
                  <a:lumMod val="85000"/>
                  <a:lumOff val="15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lvl="0" algn="ctr">
              <a:defRPr/>
            </a:pP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ExtraBold"/>
                <a:ea typeface="나눔스퀘어라운드OTF ExtraBold"/>
              </a:rPr>
              <a:t>MZ</a:t>
            </a: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ExtraBold"/>
                <a:ea typeface="나눔스퀘어라운드OTF ExtraBold"/>
              </a:rPr>
              <a:t>의 관심이높아져 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lvl="0" algn="ctr">
              <a:defRPr/>
            </a:pP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ExtraBold"/>
                <a:ea typeface="나눔스퀘어라운드OTF ExtraBold"/>
              </a:rPr>
              <a:t>문화로 자리 잡을 가능성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나눔스퀘어라운드OTF ExtraBold"/>
              <a:ea typeface="나눔스퀘어라운드OTF ExtraBold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20512" y="5100791"/>
            <a:ext cx="4078431" cy="1183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endParaRPr lang="en-US" altLang="ko-KR" sz="2400" b="1">
              <a:solidFill>
                <a:schemeClr val="accent2">
                  <a:lumMod val="75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lvl="0" algn="ctr">
              <a:defRPr/>
            </a:pP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ExtraBold"/>
                <a:ea typeface="나눔스퀘어라운드OTF ExtraBold"/>
              </a:rPr>
              <a:t>코로나시기에 반려식물의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lvl="0" algn="ctr">
              <a:defRPr/>
            </a:pP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ExtraBold"/>
                <a:ea typeface="나눔스퀘어라운드OTF ExtraBold"/>
              </a:rPr>
              <a:t>등장 플랜테리어 관심 多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나눔스퀘어라운드OTF ExtraBold"/>
              <a:ea typeface="나눔스퀘어라운드OTF ExtraBold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015009" y="3253722"/>
            <a:ext cx="3219265" cy="449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rPr>
              <a:t>대중화 되지 않은 문화</a:t>
            </a:r>
            <a:endParaRPr lang="ko-KR" altLang="en-US" sz="2400" b="1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/>
              <a:ea typeface="나눔스퀘어라운드OTF ExtraBold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752499" y="5534065"/>
            <a:ext cx="4104492" cy="817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ExtraBold"/>
                <a:ea typeface="나눔스퀘어라운드OTF ExtraBold"/>
              </a:rPr>
              <a:t>난방비 및 물가 급등으로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나눔스퀘어라운드OTF ExtraBold"/>
              <a:ea typeface="나눔스퀘어라운드OTF ExtraBold"/>
            </a:endParaRPr>
          </a:p>
          <a:p>
            <a:pPr lvl="0" algn="ctr">
              <a:defRPr/>
            </a:pP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OTF ExtraBold"/>
                <a:ea typeface="나눔스퀘어라운드OTF ExtraBold"/>
              </a:rPr>
              <a:t>인한 가격 상승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나눔스퀘어라운드OTF ExtraBold"/>
              <a:ea typeface="나눔스퀘어라운드OTF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0810BF-926A-424B-9A3B-3D866F84AE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AF12F0-551C-48D0-8F96-5218FEB2D04C}"/>
              </a:ext>
            </a:extLst>
          </p:cNvPr>
          <p:cNvSpPr/>
          <p:nvPr/>
        </p:nvSpPr>
        <p:spPr>
          <a:xfrm>
            <a:off x="7708900" y="2387600"/>
            <a:ext cx="3987800" cy="3987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래픽 7" descr="붓놀림">
            <a:extLst>
              <a:ext uri="{FF2B5EF4-FFF2-40B4-BE49-F238E27FC236}">
                <a16:creationId xmlns:a16="http://schemas.microsoft.com/office/drawing/2014/main" id="{4A14CD7A-6C5F-465E-8A33-3960B719A854}"/>
              </a:ext>
            </a:extLst>
          </p:cNvPr>
          <p:cNvGrpSpPr/>
          <p:nvPr/>
        </p:nvGrpSpPr>
        <p:grpSpPr>
          <a:xfrm>
            <a:off x="4442002" y="3258721"/>
            <a:ext cx="3303275" cy="339041"/>
            <a:chOff x="4442002" y="3258721"/>
            <a:chExt cx="3303275" cy="339041"/>
          </a:xfrm>
          <a:solidFill>
            <a:srgbClr val="D8D8D8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74ABE7F-1954-4F2C-BA38-D9478B0AB935}"/>
                </a:ext>
              </a:extLst>
            </p:cNvPr>
            <p:cNvSpPr/>
            <p:nvPr/>
          </p:nvSpPr>
          <p:spPr>
            <a:xfrm>
              <a:off x="5373783" y="3299747"/>
              <a:ext cx="1373" cy="372"/>
            </a:xfrm>
            <a:custGeom>
              <a:avLst/>
              <a:gdLst>
                <a:gd name="connsiteX0" fmla="*/ 1374 w 1373"/>
                <a:gd name="connsiteY0" fmla="*/ 217 h 372"/>
                <a:gd name="connsiteX1" fmla="*/ 1374 w 1373"/>
                <a:gd name="connsiteY1" fmla="*/ 217 h 372"/>
                <a:gd name="connsiteX2" fmla="*/ 1374 w 1373"/>
                <a:gd name="connsiteY2" fmla="*/ 217 h 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3" h="372">
                  <a:moveTo>
                    <a:pt x="1374" y="217"/>
                  </a:moveTo>
                  <a:cubicBezTo>
                    <a:pt x="-84" y="-487"/>
                    <a:pt x="-798" y="798"/>
                    <a:pt x="1374" y="217"/>
                  </a:cubicBezTo>
                  <a:lnTo>
                    <a:pt x="1374" y="217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3F8B8F8F-6D89-440D-A151-553630070BF5}"/>
                </a:ext>
              </a:extLst>
            </p:cNvPr>
            <p:cNvSpPr/>
            <p:nvPr/>
          </p:nvSpPr>
          <p:spPr>
            <a:xfrm>
              <a:off x="6500155" y="3262360"/>
              <a:ext cx="3362" cy="9703"/>
            </a:xfrm>
            <a:custGeom>
              <a:avLst/>
              <a:gdLst>
                <a:gd name="connsiteX0" fmla="*/ 0 w 3362"/>
                <a:gd name="connsiteY0" fmla="*/ 9687 h 9703"/>
                <a:gd name="connsiteX1" fmla="*/ 1095 w 3362"/>
                <a:gd name="connsiteY1" fmla="*/ 9601 h 9703"/>
                <a:gd name="connsiteX2" fmla="*/ 3362 w 3362"/>
                <a:gd name="connsiteY2" fmla="*/ 0 h 9703"/>
                <a:gd name="connsiteX3" fmla="*/ 0 w 3362"/>
                <a:gd name="connsiteY3" fmla="*/ 9687 h 9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" h="9703">
                  <a:moveTo>
                    <a:pt x="0" y="9687"/>
                  </a:moveTo>
                  <a:cubicBezTo>
                    <a:pt x="448" y="9754"/>
                    <a:pt x="667" y="9601"/>
                    <a:pt x="1095" y="9601"/>
                  </a:cubicBezTo>
                  <a:cubicBezTo>
                    <a:pt x="1896" y="5791"/>
                    <a:pt x="2639" y="2495"/>
                    <a:pt x="3362" y="0"/>
                  </a:cubicBezTo>
                  <a:lnTo>
                    <a:pt x="0" y="9687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E8E37EB-7A2E-415C-8E01-E73E60208EC6}"/>
                </a:ext>
              </a:extLst>
            </p:cNvPr>
            <p:cNvSpPr/>
            <p:nvPr/>
          </p:nvSpPr>
          <p:spPr>
            <a:xfrm>
              <a:off x="6681111" y="3293989"/>
              <a:ext cx="1105" cy="2860"/>
            </a:xfrm>
            <a:custGeom>
              <a:avLst/>
              <a:gdLst>
                <a:gd name="connsiteX0" fmla="*/ 0 w 1105"/>
                <a:gd name="connsiteY0" fmla="*/ 1842 h 2860"/>
                <a:gd name="connsiteX1" fmla="*/ 1105 w 1105"/>
                <a:gd name="connsiteY1" fmla="*/ 2861 h 2860"/>
                <a:gd name="connsiteX2" fmla="*/ 0 w 1105"/>
                <a:gd name="connsiteY2" fmla="*/ 1842 h 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5" h="2860">
                  <a:moveTo>
                    <a:pt x="0" y="1842"/>
                  </a:moveTo>
                  <a:cubicBezTo>
                    <a:pt x="419" y="2261"/>
                    <a:pt x="714" y="2480"/>
                    <a:pt x="1105" y="2861"/>
                  </a:cubicBezTo>
                  <a:cubicBezTo>
                    <a:pt x="1010" y="575"/>
                    <a:pt x="1229" y="-1711"/>
                    <a:pt x="0" y="1842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4734997-FA74-4630-AFE6-2DF07A976F95}"/>
                </a:ext>
              </a:extLst>
            </p:cNvPr>
            <p:cNvSpPr/>
            <p:nvPr/>
          </p:nvSpPr>
          <p:spPr>
            <a:xfrm>
              <a:off x="6080121" y="3307566"/>
              <a:ext cx="3067" cy="1894"/>
            </a:xfrm>
            <a:custGeom>
              <a:avLst/>
              <a:gdLst>
                <a:gd name="connsiteX0" fmla="*/ 3067 w 3067"/>
                <a:gd name="connsiteY0" fmla="*/ 37 h 1894"/>
                <a:gd name="connsiteX1" fmla="*/ 0 w 3067"/>
                <a:gd name="connsiteY1" fmla="*/ 1895 h 1894"/>
                <a:gd name="connsiteX2" fmla="*/ 3067 w 3067"/>
                <a:gd name="connsiteY2" fmla="*/ 37 h 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7" h="1894">
                  <a:moveTo>
                    <a:pt x="3067" y="37"/>
                  </a:moveTo>
                  <a:cubicBezTo>
                    <a:pt x="1496" y="-191"/>
                    <a:pt x="629" y="656"/>
                    <a:pt x="0" y="1895"/>
                  </a:cubicBezTo>
                  <a:cubicBezTo>
                    <a:pt x="895" y="1066"/>
                    <a:pt x="1829" y="352"/>
                    <a:pt x="3067" y="37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2231CA2-6967-4AEC-9403-15F1EC3E5C7C}"/>
                </a:ext>
              </a:extLst>
            </p:cNvPr>
            <p:cNvSpPr/>
            <p:nvPr/>
          </p:nvSpPr>
          <p:spPr>
            <a:xfrm>
              <a:off x="5042401" y="3317643"/>
              <a:ext cx="1943" cy="2628"/>
            </a:xfrm>
            <a:custGeom>
              <a:avLst/>
              <a:gdLst>
                <a:gd name="connsiteX0" fmla="*/ 1153 w 1943"/>
                <a:gd name="connsiteY0" fmla="*/ 2629 h 2628"/>
                <a:gd name="connsiteX1" fmla="*/ 1943 w 1943"/>
                <a:gd name="connsiteY1" fmla="*/ 2295 h 2628"/>
                <a:gd name="connsiteX2" fmla="*/ 0 w 1943"/>
                <a:gd name="connsiteY2" fmla="*/ 0 h 2628"/>
                <a:gd name="connsiteX3" fmla="*/ 1153 w 1943"/>
                <a:gd name="connsiteY3" fmla="*/ 2629 h 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" h="2628">
                  <a:moveTo>
                    <a:pt x="1153" y="2629"/>
                  </a:moveTo>
                  <a:cubicBezTo>
                    <a:pt x="1153" y="2629"/>
                    <a:pt x="1610" y="2448"/>
                    <a:pt x="1943" y="2295"/>
                  </a:cubicBezTo>
                  <a:cubicBezTo>
                    <a:pt x="1305" y="1533"/>
                    <a:pt x="657" y="981"/>
                    <a:pt x="0" y="0"/>
                  </a:cubicBezTo>
                  <a:lnTo>
                    <a:pt x="1153" y="2629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8DB4772-6E81-4111-B0B9-15ACE8C5690E}"/>
                </a:ext>
              </a:extLst>
            </p:cNvPr>
            <p:cNvSpPr/>
            <p:nvPr/>
          </p:nvSpPr>
          <p:spPr>
            <a:xfrm>
              <a:off x="5044344" y="3313757"/>
              <a:ext cx="13287" cy="10778"/>
            </a:xfrm>
            <a:custGeom>
              <a:avLst/>
              <a:gdLst>
                <a:gd name="connsiteX0" fmla="*/ 2848 w 13287"/>
                <a:gd name="connsiteY0" fmla="*/ 0 h 10778"/>
                <a:gd name="connsiteX1" fmla="*/ 0 w 13287"/>
                <a:gd name="connsiteY1" fmla="*/ 6182 h 10778"/>
                <a:gd name="connsiteX2" fmla="*/ 13287 w 13287"/>
                <a:gd name="connsiteY2" fmla="*/ 9382 h 10778"/>
                <a:gd name="connsiteX3" fmla="*/ 2848 w 13287"/>
                <a:gd name="connsiteY3" fmla="*/ 0 h 1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7" h="10778">
                  <a:moveTo>
                    <a:pt x="2848" y="0"/>
                  </a:moveTo>
                  <a:cubicBezTo>
                    <a:pt x="6839" y="2800"/>
                    <a:pt x="1753" y="5391"/>
                    <a:pt x="0" y="6182"/>
                  </a:cubicBezTo>
                  <a:cubicBezTo>
                    <a:pt x="4401" y="11363"/>
                    <a:pt x="8820" y="11754"/>
                    <a:pt x="13287" y="9382"/>
                  </a:cubicBezTo>
                  <a:cubicBezTo>
                    <a:pt x="13249" y="3496"/>
                    <a:pt x="4820" y="4381"/>
                    <a:pt x="2848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81AAC02-8315-4B1B-993C-4B98006E0ABB}"/>
                </a:ext>
              </a:extLst>
            </p:cNvPr>
            <p:cNvSpPr/>
            <p:nvPr/>
          </p:nvSpPr>
          <p:spPr>
            <a:xfrm>
              <a:off x="4442002" y="3334197"/>
              <a:ext cx="1809" cy="2381"/>
            </a:xfrm>
            <a:custGeom>
              <a:avLst/>
              <a:gdLst>
                <a:gd name="connsiteX0" fmla="*/ 0 w 1809"/>
                <a:gd name="connsiteY0" fmla="*/ 2381 h 2381"/>
                <a:gd name="connsiteX1" fmla="*/ 1810 w 1809"/>
                <a:gd name="connsiteY1" fmla="*/ 0 h 2381"/>
                <a:gd name="connsiteX2" fmla="*/ 0 w 1809"/>
                <a:gd name="connsiteY2" fmla="*/ 2381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" h="2381">
                  <a:moveTo>
                    <a:pt x="0" y="2381"/>
                  </a:moveTo>
                  <a:lnTo>
                    <a:pt x="1810" y="0"/>
                  </a:lnTo>
                  <a:cubicBezTo>
                    <a:pt x="1067" y="638"/>
                    <a:pt x="514" y="1486"/>
                    <a:pt x="0" y="2381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24093531-A41C-4F72-8407-AE45B8A42E43}"/>
                </a:ext>
              </a:extLst>
            </p:cNvPr>
            <p:cNvSpPr/>
            <p:nvPr/>
          </p:nvSpPr>
          <p:spPr>
            <a:xfrm>
              <a:off x="6098238" y="3596344"/>
              <a:ext cx="2724" cy="1417"/>
            </a:xfrm>
            <a:custGeom>
              <a:avLst/>
              <a:gdLst>
                <a:gd name="connsiteX0" fmla="*/ 2724 w 2724"/>
                <a:gd name="connsiteY0" fmla="*/ 0 h 1417"/>
                <a:gd name="connsiteX1" fmla="*/ 0 w 2724"/>
                <a:gd name="connsiteY1" fmla="*/ 1391 h 1417"/>
                <a:gd name="connsiteX2" fmla="*/ 2724 w 2724"/>
                <a:gd name="connsiteY2" fmla="*/ 0 h 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4" h="1417">
                  <a:moveTo>
                    <a:pt x="2724" y="0"/>
                  </a:moveTo>
                  <a:cubicBezTo>
                    <a:pt x="1829" y="533"/>
                    <a:pt x="829" y="800"/>
                    <a:pt x="0" y="1391"/>
                  </a:cubicBezTo>
                  <a:cubicBezTo>
                    <a:pt x="1419" y="1562"/>
                    <a:pt x="2181" y="905"/>
                    <a:pt x="2724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D7CB1E5-29FF-41EB-8E1C-5605EBD7D939}"/>
                </a:ext>
              </a:extLst>
            </p:cNvPr>
            <p:cNvSpPr/>
            <p:nvPr/>
          </p:nvSpPr>
          <p:spPr>
            <a:xfrm>
              <a:off x="4536939" y="3333111"/>
              <a:ext cx="1056" cy="9325"/>
            </a:xfrm>
            <a:custGeom>
              <a:avLst/>
              <a:gdLst>
                <a:gd name="connsiteX0" fmla="*/ 18 w 1056"/>
                <a:gd name="connsiteY0" fmla="*/ 9325 h 9325"/>
                <a:gd name="connsiteX1" fmla="*/ 1056 w 1056"/>
                <a:gd name="connsiteY1" fmla="*/ 0 h 9325"/>
                <a:gd name="connsiteX2" fmla="*/ 18 w 1056"/>
                <a:gd name="connsiteY2" fmla="*/ 9325 h 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" h="9325">
                  <a:moveTo>
                    <a:pt x="18" y="9325"/>
                  </a:moveTo>
                  <a:lnTo>
                    <a:pt x="1056" y="0"/>
                  </a:lnTo>
                  <a:cubicBezTo>
                    <a:pt x="132" y="3877"/>
                    <a:pt x="-68" y="6791"/>
                    <a:pt x="18" y="9325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4F32E66-9D6E-47A2-A513-B776D89D5513}"/>
                </a:ext>
              </a:extLst>
            </p:cNvPr>
            <p:cNvSpPr/>
            <p:nvPr/>
          </p:nvSpPr>
          <p:spPr>
            <a:xfrm>
              <a:off x="6503517" y="3258721"/>
              <a:ext cx="1314" cy="3638"/>
            </a:xfrm>
            <a:custGeom>
              <a:avLst/>
              <a:gdLst>
                <a:gd name="connsiteX0" fmla="*/ 0 w 1314"/>
                <a:gd name="connsiteY0" fmla="*/ 3639 h 3638"/>
                <a:gd name="connsiteX1" fmla="*/ 1314 w 1314"/>
                <a:gd name="connsiteY1" fmla="*/ 0 h 3638"/>
                <a:gd name="connsiteX2" fmla="*/ 0 w 1314"/>
                <a:gd name="connsiteY2" fmla="*/ 3639 h 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4" h="3638">
                  <a:moveTo>
                    <a:pt x="0" y="3639"/>
                  </a:moveTo>
                  <a:lnTo>
                    <a:pt x="1314" y="0"/>
                  </a:lnTo>
                  <a:cubicBezTo>
                    <a:pt x="867" y="829"/>
                    <a:pt x="448" y="2124"/>
                    <a:pt x="0" y="3639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AADCC4C-7CEE-491C-9B01-E1F24A0FEB27}"/>
                </a:ext>
              </a:extLst>
            </p:cNvPr>
            <p:cNvSpPr/>
            <p:nvPr/>
          </p:nvSpPr>
          <p:spPr>
            <a:xfrm>
              <a:off x="6848293" y="3301869"/>
              <a:ext cx="1371" cy="7162"/>
            </a:xfrm>
            <a:custGeom>
              <a:avLst/>
              <a:gdLst>
                <a:gd name="connsiteX0" fmla="*/ 0 w 1371"/>
                <a:gd name="connsiteY0" fmla="*/ 0 h 7162"/>
                <a:gd name="connsiteX1" fmla="*/ 896 w 1371"/>
                <a:gd name="connsiteY1" fmla="*/ 7096 h 7162"/>
                <a:gd name="connsiteX2" fmla="*/ 1372 w 1371"/>
                <a:gd name="connsiteY2" fmla="*/ 7163 h 7162"/>
                <a:gd name="connsiteX3" fmla="*/ 0 w 1371"/>
                <a:gd name="connsiteY3" fmla="*/ 0 h 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1" h="7162">
                  <a:moveTo>
                    <a:pt x="0" y="0"/>
                  </a:moveTo>
                  <a:cubicBezTo>
                    <a:pt x="67" y="2858"/>
                    <a:pt x="448" y="5143"/>
                    <a:pt x="896" y="7096"/>
                  </a:cubicBezTo>
                  <a:cubicBezTo>
                    <a:pt x="1105" y="7096"/>
                    <a:pt x="1257" y="7125"/>
                    <a:pt x="1372" y="71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07B0786-7893-455A-9E79-55EA27D2FFDB}"/>
                </a:ext>
              </a:extLst>
            </p:cNvPr>
            <p:cNvSpPr/>
            <p:nvPr/>
          </p:nvSpPr>
          <p:spPr>
            <a:xfrm>
              <a:off x="7687236" y="3446630"/>
              <a:ext cx="3819" cy="6638"/>
            </a:xfrm>
            <a:custGeom>
              <a:avLst/>
              <a:gdLst>
                <a:gd name="connsiteX0" fmla="*/ 3820 w 3819"/>
                <a:gd name="connsiteY0" fmla="*/ 3639 h 6638"/>
                <a:gd name="connsiteX1" fmla="*/ 3372 w 3819"/>
                <a:gd name="connsiteY1" fmla="*/ 0 h 6638"/>
                <a:gd name="connsiteX2" fmla="*/ 0 w 3819"/>
                <a:gd name="connsiteY2" fmla="*/ 6639 h 6638"/>
                <a:gd name="connsiteX3" fmla="*/ 3820 w 3819"/>
                <a:gd name="connsiteY3" fmla="*/ 3639 h 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" h="6638">
                  <a:moveTo>
                    <a:pt x="3820" y="3639"/>
                  </a:moveTo>
                  <a:cubicBezTo>
                    <a:pt x="3753" y="2476"/>
                    <a:pt x="3610" y="1257"/>
                    <a:pt x="3372" y="0"/>
                  </a:cubicBezTo>
                  <a:lnTo>
                    <a:pt x="0" y="6639"/>
                  </a:lnTo>
                  <a:cubicBezTo>
                    <a:pt x="1781" y="6039"/>
                    <a:pt x="3020" y="5029"/>
                    <a:pt x="3820" y="3639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59FB5ECE-98F6-49F3-BBB7-66CF4BBA2D03}"/>
                </a:ext>
              </a:extLst>
            </p:cNvPr>
            <p:cNvSpPr/>
            <p:nvPr/>
          </p:nvSpPr>
          <p:spPr>
            <a:xfrm>
              <a:off x="7050128" y="3335529"/>
              <a:ext cx="28308" cy="11546"/>
            </a:xfrm>
            <a:custGeom>
              <a:avLst/>
              <a:gdLst>
                <a:gd name="connsiteX0" fmla="*/ 27518 w 28308"/>
                <a:gd name="connsiteY0" fmla="*/ 6784 h 11546"/>
                <a:gd name="connsiteX1" fmla="*/ 28308 w 28308"/>
                <a:gd name="connsiteY1" fmla="*/ 3536 h 11546"/>
                <a:gd name="connsiteX2" fmla="*/ 810 w 28308"/>
                <a:gd name="connsiteY2" fmla="*/ 88 h 11546"/>
                <a:gd name="connsiteX3" fmla="*/ 0 w 28308"/>
                <a:gd name="connsiteY3" fmla="*/ 11546 h 11546"/>
                <a:gd name="connsiteX4" fmla="*/ 27518 w 28308"/>
                <a:gd name="connsiteY4" fmla="*/ 6784 h 1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08" h="11546">
                  <a:moveTo>
                    <a:pt x="27518" y="6784"/>
                  </a:moveTo>
                  <a:cubicBezTo>
                    <a:pt x="27718" y="5707"/>
                    <a:pt x="28270" y="4717"/>
                    <a:pt x="28308" y="3536"/>
                  </a:cubicBezTo>
                  <a:cubicBezTo>
                    <a:pt x="24384" y="411"/>
                    <a:pt x="14040" y="-274"/>
                    <a:pt x="810" y="88"/>
                  </a:cubicBezTo>
                  <a:lnTo>
                    <a:pt x="0" y="11546"/>
                  </a:lnTo>
                  <a:lnTo>
                    <a:pt x="27518" y="6784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E9903F04-99EA-40C5-B525-1BED51348B32}"/>
                </a:ext>
              </a:extLst>
            </p:cNvPr>
            <p:cNvSpPr/>
            <p:nvPr/>
          </p:nvSpPr>
          <p:spPr>
            <a:xfrm>
              <a:off x="7637992" y="3584000"/>
              <a:ext cx="904" cy="5012"/>
            </a:xfrm>
            <a:custGeom>
              <a:avLst/>
              <a:gdLst>
                <a:gd name="connsiteX0" fmla="*/ 810 w 904"/>
                <a:gd name="connsiteY0" fmla="*/ 0 h 5012"/>
                <a:gd name="connsiteX1" fmla="*/ 0 w 904"/>
                <a:gd name="connsiteY1" fmla="*/ 95 h 5012"/>
                <a:gd name="connsiteX2" fmla="*/ 810 w 904"/>
                <a:gd name="connsiteY2" fmla="*/ 0 h 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4" h="5012">
                  <a:moveTo>
                    <a:pt x="810" y="0"/>
                  </a:moveTo>
                  <a:lnTo>
                    <a:pt x="0" y="95"/>
                  </a:lnTo>
                  <a:cubicBezTo>
                    <a:pt x="28" y="8087"/>
                    <a:pt x="1248" y="5067"/>
                    <a:pt x="81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902A0806-8BE7-4095-9901-5F9D8D435C8F}"/>
                </a:ext>
              </a:extLst>
            </p:cNvPr>
            <p:cNvSpPr/>
            <p:nvPr/>
          </p:nvSpPr>
          <p:spPr>
            <a:xfrm>
              <a:off x="7199480" y="3354485"/>
              <a:ext cx="5172" cy="11277"/>
            </a:xfrm>
            <a:custGeom>
              <a:avLst/>
              <a:gdLst>
                <a:gd name="connsiteX0" fmla="*/ 3791 w 5172"/>
                <a:gd name="connsiteY0" fmla="*/ 11078 h 11277"/>
                <a:gd name="connsiteX1" fmla="*/ 5172 w 5172"/>
                <a:gd name="connsiteY1" fmla="*/ 11278 h 11277"/>
                <a:gd name="connsiteX2" fmla="*/ 0 w 5172"/>
                <a:gd name="connsiteY2" fmla="*/ 0 h 11277"/>
                <a:gd name="connsiteX3" fmla="*/ 3791 w 5172"/>
                <a:gd name="connsiteY3" fmla="*/ 11078 h 1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2" h="11277">
                  <a:moveTo>
                    <a:pt x="3791" y="11078"/>
                  </a:moveTo>
                  <a:cubicBezTo>
                    <a:pt x="4267" y="11135"/>
                    <a:pt x="4724" y="11220"/>
                    <a:pt x="5172" y="11278"/>
                  </a:cubicBezTo>
                  <a:lnTo>
                    <a:pt x="0" y="0"/>
                  </a:lnTo>
                  <a:lnTo>
                    <a:pt x="3791" y="11078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FD39629-5C15-42AD-A34E-F8DEC22279FB}"/>
                </a:ext>
              </a:extLst>
            </p:cNvPr>
            <p:cNvSpPr/>
            <p:nvPr/>
          </p:nvSpPr>
          <p:spPr>
            <a:xfrm>
              <a:off x="7470163" y="3357812"/>
              <a:ext cx="12085" cy="3929"/>
            </a:xfrm>
            <a:custGeom>
              <a:avLst/>
              <a:gdLst>
                <a:gd name="connsiteX0" fmla="*/ 12086 w 12085"/>
                <a:gd name="connsiteY0" fmla="*/ 1141 h 3929"/>
                <a:gd name="connsiteX1" fmla="*/ 732 w 12085"/>
                <a:gd name="connsiteY1" fmla="*/ 3779 h 3929"/>
                <a:gd name="connsiteX2" fmla="*/ 12086 w 12085"/>
                <a:gd name="connsiteY2" fmla="*/ 1141 h 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85" h="3929">
                  <a:moveTo>
                    <a:pt x="12086" y="1141"/>
                  </a:moveTo>
                  <a:cubicBezTo>
                    <a:pt x="-449" y="-1355"/>
                    <a:pt x="-1030" y="569"/>
                    <a:pt x="732" y="3779"/>
                  </a:cubicBezTo>
                  <a:cubicBezTo>
                    <a:pt x="5257" y="4255"/>
                    <a:pt x="9228" y="3655"/>
                    <a:pt x="12086" y="1141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E0596BB-6478-4ADA-B1B9-F7B7EACD3CD5}"/>
                </a:ext>
              </a:extLst>
            </p:cNvPr>
            <p:cNvSpPr/>
            <p:nvPr/>
          </p:nvSpPr>
          <p:spPr>
            <a:xfrm>
              <a:off x="7730032" y="3559330"/>
              <a:ext cx="15245" cy="9514"/>
            </a:xfrm>
            <a:custGeom>
              <a:avLst/>
              <a:gdLst>
                <a:gd name="connsiteX0" fmla="*/ 11173 w 15245"/>
                <a:gd name="connsiteY0" fmla="*/ 9458 h 9514"/>
                <a:gd name="connsiteX1" fmla="*/ 11382 w 15245"/>
                <a:gd name="connsiteY1" fmla="*/ 0 h 9514"/>
                <a:gd name="connsiteX2" fmla="*/ 0 w 15245"/>
                <a:gd name="connsiteY2" fmla="*/ 1438 h 9514"/>
                <a:gd name="connsiteX3" fmla="*/ 11173 w 15245"/>
                <a:gd name="connsiteY3" fmla="*/ 9458 h 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5" h="9514">
                  <a:moveTo>
                    <a:pt x="11173" y="9458"/>
                  </a:moveTo>
                  <a:cubicBezTo>
                    <a:pt x="17764" y="10087"/>
                    <a:pt x="15250" y="5325"/>
                    <a:pt x="11382" y="0"/>
                  </a:cubicBezTo>
                  <a:cubicBezTo>
                    <a:pt x="4667" y="981"/>
                    <a:pt x="0" y="1438"/>
                    <a:pt x="0" y="1438"/>
                  </a:cubicBezTo>
                  <a:cubicBezTo>
                    <a:pt x="3686" y="3343"/>
                    <a:pt x="7382" y="7544"/>
                    <a:pt x="11173" y="9458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52A6F4B-F34F-4200-95B3-8FD7543BBF3A}"/>
                </a:ext>
              </a:extLst>
            </p:cNvPr>
            <p:cNvSpPr/>
            <p:nvPr/>
          </p:nvSpPr>
          <p:spPr>
            <a:xfrm>
              <a:off x="7713222" y="3453812"/>
              <a:ext cx="3170" cy="6477"/>
            </a:xfrm>
            <a:custGeom>
              <a:avLst/>
              <a:gdLst>
                <a:gd name="connsiteX0" fmla="*/ 1113 w 3170"/>
                <a:gd name="connsiteY0" fmla="*/ 6477 h 6477"/>
                <a:gd name="connsiteX1" fmla="*/ 3171 w 3170"/>
                <a:gd name="connsiteY1" fmla="*/ 0 h 6477"/>
                <a:gd name="connsiteX2" fmla="*/ 1113 w 3170"/>
                <a:gd name="connsiteY2" fmla="*/ 6477 h 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0" h="6477">
                  <a:moveTo>
                    <a:pt x="1113" y="6477"/>
                  </a:moveTo>
                  <a:lnTo>
                    <a:pt x="3171" y="0"/>
                  </a:lnTo>
                  <a:cubicBezTo>
                    <a:pt x="-706" y="1581"/>
                    <a:pt x="-554" y="3943"/>
                    <a:pt x="1113" y="6477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780A7B4-992E-4C77-AC7C-4E403734ECB5}"/>
              </a:ext>
            </a:extLst>
          </p:cNvPr>
          <p:cNvSpPr txBox="1"/>
          <p:nvPr/>
        </p:nvSpPr>
        <p:spPr>
          <a:xfrm>
            <a:off x="10165683" y="6608485"/>
            <a:ext cx="20457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7B355-5000-4094-901A-2075E274F4F9}"/>
              </a:ext>
            </a:extLst>
          </p:cNvPr>
          <p:cNvSpPr txBox="1"/>
          <p:nvPr/>
        </p:nvSpPr>
        <p:spPr>
          <a:xfrm>
            <a:off x="7917707" y="3258721"/>
            <a:ext cx="43717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6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Part 2</a:t>
            </a:r>
            <a:endParaRPr lang="ko-KR" altLang="en-US" sz="8000" b="1" spc="6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17278" y="4815245"/>
            <a:ext cx="3573421" cy="878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200" b="1" spc="300">
                <a:solidFill>
                  <a:schemeClr val="accent1">
                    <a:lumMod val="50000"/>
                  </a:schemeClr>
                </a:solidFill>
                <a:latin typeface="나눔스퀘어OTF_ac ExtraBold"/>
                <a:ea typeface="나눔스퀘어OTF_ac ExtraBold"/>
              </a:rPr>
              <a:t>개발 환경</a:t>
            </a:r>
            <a:endParaRPr lang="ko-KR" altLang="en-US" sz="5200" b="1" spc="300">
              <a:solidFill>
                <a:schemeClr val="accent1">
                  <a:lumMod val="50000"/>
                </a:schemeClr>
              </a:solidFill>
              <a:latin typeface="나눔스퀘어OTF_ac ExtraBold"/>
              <a:ea typeface="나눔스퀘어OTF_a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20826769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0810BF-926A-424B-9A3B-3D866F84AE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AF12F0-551C-48D0-8F96-5218FEB2D04C}"/>
              </a:ext>
            </a:extLst>
          </p:cNvPr>
          <p:cNvSpPr/>
          <p:nvPr/>
        </p:nvSpPr>
        <p:spPr>
          <a:xfrm>
            <a:off x="7708900" y="2387600"/>
            <a:ext cx="3987800" cy="3987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래픽 7" descr="붓놀림">
            <a:extLst>
              <a:ext uri="{FF2B5EF4-FFF2-40B4-BE49-F238E27FC236}">
                <a16:creationId xmlns:a16="http://schemas.microsoft.com/office/drawing/2014/main" id="{4A14CD7A-6C5F-465E-8A33-3960B719A854}"/>
              </a:ext>
            </a:extLst>
          </p:cNvPr>
          <p:cNvGrpSpPr/>
          <p:nvPr/>
        </p:nvGrpSpPr>
        <p:grpSpPr>
          <a:xfrm>
            <a:off x="4442002" y="3258721"/>
            <a:ext cx="3303275" cy="339041"/>
            <a:chOff x="4442002" y="3258721"/>
            <a:chExt cx="3303275" cy="339041"/>
          </a:xfrm>
          <a:solidFill>
            <a:srgbClr val="D8D8D8"/>
          </a:solidFill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74ABE7F-1954-4F2C-BA38-D9478B0AB935}"/>
                </a:ext>
              </a:extLst>
            </p:cNvPr>
            <p:cNvSpPr/>
            <p:nvPr/>
          </p:nvSpPr>
          <p:spPr>
            <a:xfrm>
              <a:off x="5373783" y="3299747"/>
              <a:ext cx="1373" cy="372"/>
            </a:xfrm>
            <a:custGeom>
              <a:avLst/>
              <a:gdLst>
                <a:gd name="connsiteX0" fmla="*/ 1374 w 1373"/>
                <a:gd name="connsiteY0" fmla="*/ 217 h 372"/>
                <a:gd name="connsiteX1" fmla="*/ 1374 w 1373"/>
                <a:gd name="connsiteY1" fmla="*/ 217 h 372"/>
                <a:gd name="connsiteX2" fmla="*/ 1374 w 1373"/>
                <a:gd name="connsiteY2" fmla="*/ 217 h 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3" h="372">
                  <a:moveTo>
                    <a:pt x="1374" y="217"/>
                  </a:moveTo>
                  <a:cubicBezTo>
                    <a:pt x="-84" y="-487"/>
                    <a:pt x="-798" y="798"/>
                    <a:pt x="1374" y="217"/>
                  </a:cubicBezTo>
                  <a:lnTo>
                    <a:pt x="1374" y="217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3F8B8F8F-6D89-440D-A151-553630070BF5}"/>
                </a:ext>
              </a:extLst>
            </p:cNvPr>
            <p:cNvSpPr/>
            <p:nvPr/>
          </p:nvSpPr>
          <p:spPr>
            <a:xfrm>
              <a:off x="6500155" y="3262360"/>
              <a:ext cx="3362" cy="9703"/>
            </a:xfrm>
            <a:custGeom>
              <a:avLst/>
              <a:gdLst>
                <a:gd name="connsiteX0" fmla="*/ 0 w 3362"/>
                <a:gd name="connsiteY0" fmla="*/ 9687 h 9703"/>
                <a:gd name="connsiteX1" fmla="*/ 1095 w 3362"/>
                <a:gd name="connsiteY1" fmla="*/ 9601 h 9703"/>
                <a:gd name="connsiteX2" fmla="*/ 3362 w 3362"/>
                <a:gd name="connsiteY2" fmla="*/ 0 h 9703"/>
                <a:gd name="connsiteX3" fmla="*/ 0 w 3362"/>
                <a:gd name="connsiteY3" fmla="*/ 9687 h 9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" h="9703">
                  <a:moveTo>
                    <a:pt x="0" y="9687"/>
                  </a:moveTo>
                  <a:cubicBezTo>
                    <a:pt x="448" y="9754"/>
                    <a:pt x="667" y="9601"/>
                    <a:pt x="1095" y="9601"/>
                  </a:cubicBezTo>
                  <a:cubicBezTo>
                    <a:pt x="1896" y="5791"/>
                    <a:pt x="2639" y="2495"/>
                    <a:pt x="3362" y="0"/>
                  </a:cubicBezTo>
                  <a:lnTo>
                    <a:pt x="0" y="9687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E8E37EB-7A2E-415C-8E01-E73E60208EC6}"/>
                </a:ext>
              </a:extLst>
            </p:cNvPr>
            <p:cNvSpPr/>
            <p:nvPr/>
          </p:nvSpPr>
          <p:spPr>
            <a:xfrm>
              <a:off x="6681111" y="3293989"/>
              <a:ext cx="1105" cy="2860"/>
            </a:xfrm>
            <a:custGeom>
              <a:avLst/>
              <a:gdLst>
                <a:gd name="connsiteX0" fmla="*/ 0 w 1105"/>
                <a:gd name="connsiteY0" fmla="*/ 1842 h 2860"/>
                <a:gd name="connsiteX1" fmla="*/ 1105 w 1105"/>
                <a:gd name="connsiteY1" fmla="*/ 2861 h 2860"/>
                <a:gd name="connsiteX2" fmla="*/ 0 w 1105"/>
                <a:gd name="connsiteY2" fmla="*/ 1842 h 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5" h="2860">
                  <a:moveTo>
                    <a:pt x="0" y="1842"/>
                  </a:moveTo>
                  <a:cubicBezTo>
                    <a:pt x="419" y="2261"/>
                    <a:pt x="714" y="2480"/>
                    <a:pt x="1105" y="2861"/>
                  </a:cubicBezTo>
                  <a:cubicBezTo>
                    <a:pt x="1010" y="575"/>
                    <a:pt x="1229" y="-1711"/>
                    <a:pt x="0" y="1842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4734997-FA74-4630-AFE6-2DF07A976F95}"/>
                </a:ext>
              </a:extLst>
            </p:cNvPr>
            <p:cNvSpPr/>
            <p:nvPr/>
          </p:nvSpPr>
          <p:spPr>
            <a:xfrm>
              <a:off x="6080121" y="3307566"/>
              <a:ext cx="3067" cy="1894"/>
            </a:xfrm>
            <a:custGeom>
              <a:avLst/>
              <a:gdLst>
                <a:gd name="connsiteX0" fmla="*/ 3067 w 3067"/>
                <a:gd name="connsiteY0" fmla="*/ 37 h 1894"/>
                <a:gd name="connsiteX1" fmla="*/ 0 w 3067"/>
                <a:gd name="connsiteY1" fmla="*/ 1895 h 1894"/>
                <a:gd name="connsiteX2" fmla="*/ 3067 w 3067"/>
                <a:gd name="connsiteY2" fmla="*/ 37 h 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7" h="1894">
                  <a:moveTo>
                    <a:pt x="3067" y="37"/>
                  </a:moveTo>
                  <a:cubicBezTo>
                    <a:pt x="1496" y="-191"/>
                    <a:pt x="629" y="656"/>
                    <a:pt x="0" y="1895"/>
                  </a:cubicBezTo>
                  <a:cubicBezTo>
                    <a:pt x="895" y="1066"/>
                    <a:pt x="1829" y="352"/>
                    <a:pt x="3067" y="37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2231CA2-6967-4AEC-9403-15F1EC3E5C7C}"/>
                </a:ext>
              </a:extLst>
            </p:cNvPr>
            <p:cNvSpPr/>
            <p:nvPr/>
          </p:nvSpPr>
          <p:spPr>
            <a:xfrm>
              <a:off x="5042401" y="3317643"/>
              <a:ext cx="1943" cy="2628"/>
            </a:xfrm>
            <a:custGeom>
              <a:avLst/>
              <a:gdLst>
                <a:gd name="connsiteX0" fmla="*/ 1153 w 1943"/>
                <a:gd name="connsiteY0" fmla="*/ 2629 h 2628"/>
                <a:gd name="connsiteX1" fmla="*/ 1943 w 1943"/>
                <a:gd name="connsiteY1" fmla="*/ 2295 h 2628"/>
                <a:gd name="connsiteX2" fmla="*/ 0 w 1943"/>
                <a:gd name="connsiteY2" fmla="*/ 0 h 2628"/>
                <a:gd name="connsiteX3" fmla="*/ 1153 w 1943"/>
                <a:gd name="connsiteY3" fmla="*/ 2629 h 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" h="2628">
                  <a:moveTo>
                    <a:pt x="1153" y="2629"/>
                  </a:moveTo>
                  <a:cubicBezTo>
                    <a:pt x="1153" y="2629"/>
                    <a:pt x="1610" y="2448"/>
                    <a:pt x="1943" y="2295"/>
                  </a:cubicBezTo>
                  <a:cubicBezTo>
                    <a:pt x="1305" y="1533"/>
                    <a:pt x="657" y="981"/>
                    <a:pt x="0" y="0"/>
                  </a:cubicBezTo>
                  <a:lnTo>
                    <a:pt x="1153" y="2629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8DB4772-6E81-4111-B0B9-15ACE8C5690E}"/>
                </a:ext>
              </a:extLst>
            </p:cNvPr>
            <p:cNvSpPr/>
            <p:nvPr/>
          </p:nvSpPr>
          <p:spPr>
            <a:xfrm>
              <a:off x="5044344" y="3313757"/>
              <a:ext cx="13287" cy="10778"/>
            </a:xfrm>
            <a:custGeom>
              <a:avLst/>
              <a:gdLst>
                <a:gd name="connsiteX0" fmla="*/ 2848 w 13287"/>
                <a:gd name="connsiteY0" fmla="*/ 0 h 10778"/>
                <a:gd name="connsiteX1" fmla="*/ 0 w 13287"/>
                <a:gd name="connsiteY1" fmla="*/ 6182 h 10778"/>
                <a:gd name="connsiteX2" fmla="*/ 13287 w 13287"/>
                <a:gd name="connsiteY2" fmla="*/ 9382 h 10778"/>
                <a:gd name="connsiteX3" fmla="*/ 2848 w 13287"/>
                <a:gd name="connsiteY3" fmla="*/ 0 h 1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7" h="10778">
                  <a:moveTo>
                    <a:pt x="2848" y="0"/>
                  </a:moveTo>
                  <a:cubicBezTo>
                    <a:pt x="6839" y="2800"/>
                    <a:pt x="1753" y="5391"/>
                    <a:pt x="0" y="6182"/>
                  </a:cubicBezTo>
                  <a:cubicBezTo>
                    <a:pt x="4401" y="11363"/>
                    <a:pt x="8820" y="11754"/>
                    <a:pt x="13287" y="9382"/>
                  </a:cubicBezTo>
                  <a:cubicBezTo>
                    <a:pt x="13249" y="3496"/>
                    <a:pt x="4820" y="4381"/>
                    <a:pt x="2848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81AAC02-8315-4B1B-993C-4B98006E0ABB}"/>
                </a:ext>
              </a:extLst>
            </p:cNvPr>
            <p:cNvSpPr/>
            <p:nvPr/>
          </p:nvSpPr>
          <p:spPr>
            <a:xfrm>
              <a:off x="4442002" y="3334197"/>
              <a:ext cx="1809" cy="2381"/>
            </a:xfrm>
            <a:custGeom>
              <a:avLst/>
              <a:gdLst>
                <a:gd name="connsiteX0" fmla="*/ 0 w 1809"/>
                <a:gd name="connsiteY0" fmla="*/ 2381 h 2381"/>
                <a:gd name="connsiteX1" fmla="*/ 1810 w 1809"/>
                <a:gd name="connsiteY1" fmla="*/ 0 h 2381"/>
                <a:gd name="connsiteX2" fmla="*/ 0 w 1809"/>
                <a:gd name="connsiteY2" fmla="*/ 2381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" h="2381">
                  <a:moveTo>
                    <a:pt x="0" y="2381"/>
                  </a:moveTo>
                  <a:lnTo>
                    <a:pt x="1810" y="0"/>
                  </a:lnTo>
                  <a:cubicBezTo>
                    <a:pt x="1067" y="638"/>
                    <a:pt x="514" y="1486"/>
                    <a:pt x="0" y="2381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24093531-A41C-4F72-8407-AE45B8A42E43}"/>
                </a:ext>
              </a:extLst>
            </p:cNvPr>
            <p:cNvSpPr/>
            <p:nvPr/>
          </p:nvSpPr>
          <p:spPr>
            <a:xfrm>
              <a:off x="6098238" y="3596344"/>
              <a:ext cx="2724" cy="1417"/>
            </a:xfrm>
            <a:custGeom>
              <a:avLst/>
              <a:gdLst>
                <a:gd name="connsiteX0" fmla="*/ 2724 w 2724"/>
                <a:gd name="connsiteY0" fmla="*/ 0 h 1417"/>
                <a:gd name="connsiteX1" fmla="*/ 0 w 2724"/>
                <a:gd name="connsiteY1" fmla="*/ 1391 h 1417"/>
                <a:gd name="connsiteX2" fmla="*/ 2724 w 2724"/>
                <a:gd name="connsiteY2" fmla="*/ 0 h 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4" h="1417">
                  <a:moveTo>
                    <a:pt x="2724" y="0"/>
                  </a:moveTo>
                  <a:cubicBezTo>
                    <a:pt x="1829" y="533"/>
                    <a:pt x="829" y="800"/>
                    <a:pt x="0" y="1391"/>
                  </a:cubicBezTo>
                  <a:cubicBezTo>
                    <a:pt x="1419" y="1562"/>
                    <a:pt x="2181" y="905"/>
                    <a:pt x="2724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D7CB1E5-29FF-41EB-8E1C-5605EBD7D939}"/>
                </a:ext>
              </a:extLst>
            </p:cNvPr>
            <p:cNvSpPr/>
            <p:nvPr/>
          </p:nvSpPr>
          <p:spPr>
            <a:xfrm>
              <a:off x="4536939" y="3333111"/>
              <a:ext cx="1056" cy="9325"/>
            </a:xfrm>
            <a:custGeom>
              <a:avLst/>
              <a:gdLst>
                <a:gd name="connsiteX0" fmla="*/ 18 w 1056"/>
                <a:gd name="connsiteY0" fmla="*/ 9325 h 9325"/>
                <a:gd name="connsiteX1" fmla="*/ 1056 w 1056"/>
                <a:gd name="connsiteY1" fmla="*/ 0 h 9325"/>
                <a:gd name="connsiteX2" fmla="*/ 18 w 1056"/>
                <a:gd name="connsiteY2" fmla="*/ 9325 h 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" h="9325">
                  <a:moveTo>
                    <a:pt x="18" y="9325"/>
                  </a:moveTo>
                  <a:lnTo>
                    <a:pt x="1056" y="0"/>
                  </a:lnTo>
                  <a:cubicBezTo>
                    <a:pt x="132" y="3877"/>
                    <a:pt x="-68" y="6791"/>
                    <a:pt x="18" y="9325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4F32E66-9D6E-47A2-A513-B776D89D5513}"/>
                </a:ext>
              </a:extLst>
            </p:cNvPr>
            <p:cNvSpPr/>
            <p:nvPr/>
          </p:nvSpPr>
          <p:spPr>
            <a:xfrm>
              <a:off x="6503517" y="3258721"/>
              <a:ext cx="1314" cy="3638"/>
            </a:xfrm>
            <a:custGeom>
              <a:avLst/>
              <a:gdLst>
                <a:gd name="connsiteX0" fmla="*/ 0 w 1314"/>
                <a:gd name="connsiteY0" fmla="*/ 3639 h 3638"/>
                <a:gd name="connsiteX1" fmla="*/ 1314 w 1314"/>
                <a:gd name="connsiteY1" fmla="*/ 0 h 3638"/>
                <a:gd name="connsiteX2" fmla="*/ 0 w 1314"/>
                <a:gd name="connsiteY2" fmla="*/ 3639 h 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4" h="3638">
                  <a:moveTo>
                    <a:pt x="0" y="3639"/>
                  </a:moveTo>
                  <a:lnTo>
                    <a:pt x="1314" y="0"/>
                  </a:lnTo>
                  <a:cubicBezTo>
                    <a:pt x="867" y="829"/>
                    <a:pt x="448" y="2124"/>
                    <a:pt x="0" y="3639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AADCC4C-7CEE-491C-9B01-E1F24A0FEB27}"/>
                </a:ext>
              </a:extLst>
            </p:cNvPr>
            <p:cNvSpPr/>
            <p:nvPr/>
          </p:nvSpPr>
          <p:spPr>
            <a:xfrm>
              <a:off x="6848293" y="3301869"/>
              <a:ext cx="1371" cy="7162"/>
            </a:xfrm>
            <a:custGeom>
              <a:avLst/>
              <a:gdLst>
                <a:gd name="connsiteX0" fmla="*/ 0 w 1371"/>
                <a:gd name="connsiteY0" fmla="*/ 0 h 7162"/>
                <a:gd name="connsiteX1" fmla="*/ 896 w 1371"/>
                <a:gd name="connsiteY1" fmla="*/ 7096 h 7162"/>
                <a:gd name="connsiteX2" fmla="*/ 1372 w 1371"/>
                <a:gd name="connsiteY2" fmla="*/ 7163 h 7162"/>
                <a:gd name="connsiteX3" fmla="*/ 0 w 1371"/>
                <a:gd name="connsiteY3" fmla="*/ 0 h 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1" h="7162">
                  <a:moveTo>
                    <a:pt x="0" y="0"/>
                  </a:moveTo>
                  <a:cubicBezTo>
                    <a:pt x="67" y="2858"/>
                    <a:pt x="448" y="5143"/>
                    <a:pt x="896" y="7096"/>
                  </a:cubicBezTo>
                  <a:cubicBezTo>
                    <a:pt x="1105" y="7096"/>
                    <a:pt x="1257" y="7125"/>
                    <a:pt x="1372" y="71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07B0786-7893-455A-9E79-55EA27D2FFDB}"/>
                </a:ext>
              </a:extLst>
            </p:cNvPr>
            <p:cNvSpPr/>
            <p:nvPr/>
          </p:nvSpPr>
          <p:spPr>
            <a:xfrm>
              <a:off x="7687236" y="3446630"/>
              <a:ext cx="3819" cy="6638"/>
            </a:xfrm>
            <a:custGeom>
              <a:avLst/>
              <a:gdLst>
                <a:gd name="connsiteX0" fmla="*/ 3820 w 3819"/>
                <a:gd name="connsiteY0" fmla="*/ 3639 h 6638"/>
                <a:gd name="connsiteX1" fmla="*/ 3372 w 3819"/>
                <a:gd name="connsiteY1" fmla="*/ 0 h 6638"/>
                <a:gd name="connsiteX2" fmla="*/ 0 w 3819"/>
                <a:gd name="connsiteY2" fmla="*/ 6639 h 6638"/>
                <a:gd name="connsiteX3" fmla="*/ 3820 w 3819"/>
                <a:gd name="connsiteY3" fmla="*/ 3639 h 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9" h="6638">
                  <a:moveTo>
                    <a:pt x="3820" y="3639"/>
                  </a:moveTo>
                  <a:cubicBezTo>
                    <a:pt x="3753" y="2476"/>
                    <a:pt x="3610" y="1257"/>
                    <a:pt x="3372" y="0"/>
                  </a:cubicBezTo>
                  <a:lnTo>
                    <a:pt x="0" y="6639"/>
                  </a:lnTo>
                  <a:cubicBezTo>
                    <a:pt x="1781" y="6039"/>
                    <a:pt x="3020" y="5029"/>
                    <a:pt x="3820" y="3639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59FB5ECE-98F6-49F3-BBB7-66CF4BBA2D03}"/>
                </a:ext>
              </a:extLst>
            </p:cNvPr>
            <p:cNvSpPr/>
            <p:nvPr/>
          </p:nvSpPr>
          <p:spPr>
            <a:xfrm>
              <a:off x="7050128" y="3335529"/>
              <a:ext cx="28308" cy="11546"/>
            </a:xfrm>
            <a:custGeom>
              <a:avLst/>
              <a:gdLst>
                <a:gd name="connsiteX0" fmla="*/ 27518 w 28308"/>
                <a:gd name="connsiteY0" fmla="*/ 6784 h 11546"/>
                <a:gd name="connsiteX1" fmla="*/ 28308 w 28308"/>
                <a:gd name="connsiteY1" fmla="*/ 3536 h 11546"/>
                <a:gd name="connsiteX2" fmla="*/ 810 w 28308"/>
                <a:gd name="connsiteY2" fmla="*/ 88 h 11546"/>
                <a:gd name="connsiteX3" fmla="*/ 0 w 28308"/>
                <a:gd name="connsiteY3" fmla="*/ 11546 h 11546"/>
                <a:gd name="connsiteX4" fmla="*/ 27518 w 28308"/>
                <a:gd name="connsiteY4" fmla="*/ 6784 h 11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08" h="11546">
                  <a:moveTo>
                    <a:pt x="27518" y="6784"/>
                  </a:moveTo>
                  <a:cubicBezTo>
                    <a:pt x="27718" y="5707"/>
                    <a:pt x="28270" y="4717"/>
                    <a:pt x="28308" y="3536"/>
                  </a:cubicBezTo>
                  <a:cubicBezTo>
                    <a:pt x="24384" y="411"/>
                    <a:pt x="14040" y="-274"/>
                    <a:pt x="810" y="88"/>
                  </a:cubicBezTo>
                  <a:lnTo>
                    <a:pt x="0" y="11546"/>
                  </a:lnTo>
                  <a:lnTo>
                    <a:pt x="27518" y="6784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E9903F04-99EA-40C5-B525-1BED51348B32}"/>
                </a:ext>
              </a:extLst>
            </p:cNvPr>
            <p:cNvSpPr/>
            <p:nvPr/>
          </p:nvSpPr>
          <p:spPr>
            <a:xfrm>
              <a:off x="7637992" y="3584000"/>
              <a:ext cx="904" cy="5012"/>
            </a:xfrm>
            <a:custGeom>
              <a:avLst/>
              <a:gdLst>
                <a:gd name="connsiteX0" fmla="*/ 810 w 904"/>
                <a:gd name="connsiteY0" fmla="*/ 0 h 5012"/>
                <a:gd name="connsiteX1" fmla="*/ 0 w 904"/>
                <a:gd name="connsiteY1" fmla="*/ 95 h 5012"/>
                <a:gd name="connsiteX2" fmla="*/ 810 w 904"/>
                <a:gd name="connsiteY2" fmla="*/ 0 h 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4" h="5012">
                  <a:moveTo>
                    <a:pt x="810" y="0"/>
                  </a:moveTo>
                  <a:lnTo>
                    <a:pt x="0" y="95"/>
                  </a:lnTo>
                  <a:cubicBezTo>
                    <a:pt x="28" y="8087"/>
                    <a:pt x="1248" y="5067"/>
                    <a:pt x="810" y="0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902A0806-8BE7-4095-9901-5F9D8D435C8F}"/>
                </a:ext>
              </a:extLst>
            </p:cNvPr>
            <p:cNvSpPr/>
            <p:nvPr/>
          </p:nvSpPr>
          <p:spPr>
            <a:xfrm>
              <a:off x="7199480" y="3354485"/>
              <a:ext cx="5172" cy="11277"/>
            </a:xfrm>
            <a:custGeom>
              <a:avLst/>
              <a:gdLst>
                <a:gd name="connsiteX0" fmla="*/ 3791 w 5172"/>
                <a:gd name="connsiteY0" fmla="*/ 11078 h 11277"/>
                <a:gd name="connsiteX1" fmla="*/ 5172 w 5172"/>
                <a:gd name="connsiteY1" fmla="*/ 11278 h 11277"/>
                <a:gd name="connsiteX2" fmla="*/ 0 w 5172"/>
                <a:gd name="connsiteY2" fmla="*/ 0 h 11277"/>
                <a:gd name="connsiteX3" fmla="*/ 3791 w 5172"/>
                <a:gd name="connsiteY3" fmla="*/ 11078 h 1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2" h="11277">
                  <a:moveTo>
                    <a:pt x="3791" y="11078"/>
                  </a:moveTo>
                  <a:cubicBezTo>
                    <a:pt x="4267" y="11135"/>
                    <a:pt x="4724" y="11220"/>
                    <a:pt x="5172" y="11278"/>
                  </a:cubicBezTo>
                  <a:lnTo>
                    <a:pt x="0" y="0"/>
                  </a:lnTo>
                  <a:lnTo>
                    <a:pt x="3791" y="11078"/>
                  </a:ln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FD39629-5C15-42AD-A34E-F8DEC22279FB}"/>
                </a:ext>
              </a:extLst>
            </p:cNvPr>
            <p:cNvSpPr/>
            <p:nvPr/>
          </p:nvSpPr>
          <p:spPr>
            <a:xfrm>
              <a:off x="7470163" y="3357812"/>
              <a:ext cx="12085" cy="3929"/>
            </a:xfrm>
            <a:custGeom>
              <a:avLst/>
              <a:gdLst>
                <a:gd name="connsiteX0" fmla="*/ 12086 w 12085"/>
                <a:gd name="connsiteY0" fmla="*/ 1141 h 3929"/>
                <a:gd name="connsiteX1" fmla="*/ 732 w 12085"/>
                <a:gd name="connsiteY1" fmla="*/ 3779 h 3929"/>
                <a:gd name="connsiteX2" fmla="*/ 12086 w 12085"/>
                <a:gd name="connsiteY2" fmla="*/ 1141 h 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85" h="3929">
                  <a:moveTo>
                    <a:pt x="12086" y="1141"/>
                  </a:moveTo>
                  <a:cubicBezTo>
                    <a:pt x="-449" y="-1355"/>
                    <a:pt x="-1030" y="569"/>
                    <a:pt x="732" y="3779"/>
                  </a:cubicBezTo>
                  <a:cubicBezTo>
                    <a:pt x="5257" y="4255"/>
                    <a:pt x="9228" y="3655"/>
                    <a:pt x="12086" y="1141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E0596BB-6478-4ADA-B1B9-F7B7EACD3CD5}"/>
                </a:ext>
              </a:extLst>
            </p:cNvPr>
            <p:cNvSpPr/>
            <p:nvPr/>
          </p:nvSpPr>
          <p:spPr>
            <a:xfrm>
              <a:off x="7730032" y="3559330"/>
              <a:ext cx="15245" cy="9514"/>
            </a:xfrm>
            <a:custGeom>
              <a:avLst/>
              <a:gdLst>
                <a:gd name="connsiteX0" fmla="*/ 11173 w 15245"/>
                <a:gd name="connsiteY0" fmla="*/ 9458 h 9514"/>
                <a:gd name="connsiteX1" fmla="*/ 11382 w 15245"/>
                <a:gd name="connsiteY1" fmla="*/ 0 h 9514"/>
                <a:gd name="connsiteX2" fmla="*/ 0 w 15245"/>
                <a:gd name="connsiteY2" fmla="*/ 1438 h 9514"/>
                <a:gd name="connsiteX3" fmla="*/ 11173 w 15245"/>
                <a:gd name="connsiteY3" fmla="*/ 9458 h 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5" h="9514">
                  <a:moveTo>
                    <a:pt x="11173" y="9458"/>
                  </a:moveTo>
                  <a:cubicBezTo>
                    <a:pt x="17764" y="10087"/>
                    <a:pt x="15250" y="5325"/>
                    <a:pt x="11382" y="0"/>
                  </a:cubicBezTo>
                  <a:cubicBezTo>
                    <a:pt x="4667" y="981"/>
                    <a:pt x="0" y="1438"/>
                    <a:pt x="0" y="1438"/>
                  </a:cubicBezTo>
                  <a:cubicBezTo>
                    <a:pt x="3686" y="3343"/>
                    <a:pt x="7382" y="7544"/>
                    <a:pt x="11173" y="9458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52A6F4B-F34F-4200-95B3-8FD7543BBF3A}"/>
                </a:ext>
              </a:extLst>
            </p:cNvPr>
            <p:cNvSpPr/>
            <p:nvPr/>
          </p:nvSpPr>
          <p:spPr>
            <a:xfrm>
              <a:off x="7713222" y="3453812"/>
              <a:ext cx="3170" cy="6477"/>
            </a:xfrm>
            <a:custGeom>
              <a:avLst/>
              <a:gdLst>
                <a:gd name="connsiteX0" fmla="*/ 1113 w 3170"/>
                <a:gd name="connsiteY0" fmla="*/ 6477 h 6477"/>
                <a:gd name="connsiteX1" fmla="*/ 3171 w 3170"/>
                <a:gd name="connsiteY1" fmla="*/ 0 h 6477"/>
                <a:gd name="connsiteX2" fmla="*/ 1113 w 3170"/>
                <a:gd name="connsiteY2" fmla="*/ 6477 h 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0" h="6477">
                  <a:moveTo>
                    <a:pt x="1113" y="6477"/>
                  </a:moveTo>
                  <a:lnTo>
                    <a:pt x="3171" y="0"/>
                  </a:lnTo>
                  <a:cubicBezTo>
                    <a:pt x="-706" y="1581"/>
                    <a:pt x="-554" y="3943"/>
                    <a:pt x="1113" y="6477"/>
                  </a:cubicBezTo>
                  <a:close/>
                </a:path>
              </a:pathLst>
            </a:custGeom>
            <a:solidFill>
              <a:srgbClr val="D8D8D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780A7B4-992E-4C77-AC7C-4E403734ECB5}"/>
              </a:ext>
            </a:extLst>
          </p:cNvPr>
          <p:cNvSpPr txBox="1"/>
          <p:nvPr/>
        </p:nvSpPr>
        <p:spPr>
          <a:xfrm>
            <a:off x="10165683" y="6608485"/>
            <a:ext cx="20457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27B355-5000-4094-901A-2075E274F4F9}"/>
              </a:ext>
            </a:extLst>
          </p:cNvPr>
          <p:cNvSpPr txBox="1"/>
          <p:nvPr/>
        </p:nvSpPr>
        <p:spPr>
          <a:xfrm>
            <a:off x="7917707" y="3258721"/>
            <a:ext cx="43717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600" dirty="0">
                <a:solidFill>
                  <a:schemeClr val="accent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Part 3</a:t>
            </a:r>
            <a:endParaRPr lang="ko-KR" altLang="en-US" sz="8000" b="1" spc="600" dirty="0">
              <a:solidFill>
                <a:schemeClr val="accent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08900" y="4815245"/>
            <a:ext cx="4485622" cy="87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200" b="1" spc="300">
                <a:solidFill>
                  <a:schemeClr val="accent1">
                    <a:lumMod val="50000"/>
                  </a:schemeClr>
                </a:solidFill>
                <a:latin typeface="나눔스퀘어OTF_ac ExtraBold"/>
                <a:ea typeface="나눔스퀘어OTF_ac ExtraBold"/>
              </a:rPr>
              <a:t>프로그램 설계</a:t>
            </a:r>
            <a:endParaRPr lang="ko-KR" altLang="en-US" sz="5200" b="1" spc="300">
              <a:solidFill>
                <a:schemeClr val="accent1">
                  <a:lumMod val="50000"/>
                </a:schemeClr>
              </a:solidFill>
              <a:latin typeface="나눔스퀘어OTF_ac ExtraBold"/>
              <a:ea typeface="나눔스퀘어OTF_a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84895473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 rot="0">
            <a:off x="8162441" y="4194359"/>
            <a:ext cx="3163381" cy="2287634"/>
            <a:chOff x="867756" y="1807259"/>
            <a:chExt cx="2265616" cy="1565850"/>
          </a:xfrm>
        </p:grpSpPr>
        <p:sp>
          <p:nvSpPr>
            <p:cNvPr id="39" name="TextBox 38"/>
            <p:cNvSpPr txBox="1"/>
            <p:nvPr/>
          </p:nvSpPr>
          <p:spPr>
            <a:xfrm>
              <a:off x="924991" y="3057105"/>
              <a:ext cx="1881503" cy="3047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OTF ExtraBold"/>
                  <a:ea typeface="나눔스퀘어라운드OTF ExtraBold"/>
                </a:rPr>
                <a:t>  v 11G</a:t>
              </a:r>
              <a:endPara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/>
                <a:ea typeface="나눔스퀘어라운드OTF ExtraBold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/>
            <a:stretch>
              <a:fillRect/>
            </a:stretch>
          </p:blipFill>
          <p:spPr>
            <a:xfrm>
              <a:off x="867756" y="1807259"/>
              <a:ext cx="2265616" cy="1225106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D0CEB4D-F245-4FB9-A7F8-B2B63955B61C}"/>
              </a:ext>
            </a:extLst>
          </p:cNvPr>
          <p:cNvGrpSpPr/>
          <p:nvPr/>
        </p:nvGrpSpPr>
        <p:grpSpPr>
          <a:xfrm>
            <a:off x="762261" y="4194359"/>
            <a:ext cx="3237456" cy="2407983"/>
            <a:chOff x="5642741" y="1548344"/>
            <a:chExt cx="2613617" cy="1722625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2149A42-B4AB-4EC8-A474-C3AAB5E52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2741" y="1548344"/>
              <a:ext cx="2613617" cy="1441867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BE5AD9-678B-42A6-94ED-07B42D00F522}"/>
                </a:ext>
              </a:extLst>
            </p:cNvPr>
            <p:cNvSpPr txBox="1"/>
            <p:nvPr/>
          </p:nvSpPr>
          <p:spPr>
            <a:xfrm>
              <a:off x="6343999" y="2940703"/>
              <a:ext cx="1912359" cy="330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v 3.1.0</a:t>
              </a:r>
              <a:endPara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191E77-B02C-40D4-EFB8-0FBD0BEEF56B}"/>
              </a:ext>
            </a:extLst>
          </p:cNvPr>
          <p:cNvGrpSpPr/>
          <p:nvPr/>
        </p:nvGrpSpPr>
        <p:grpSpPr>
          <a:xfrm>
            <a:off x="4476875" y="1567287"/>
            <a:ext cx="3362308" cy="2323380"/>
            <a:chOff x="4527970" y="3887662"/>
            <a:chExt cx="3362308" cy="2227905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E5F739B1-A4A7-471D-8CEF-FAAF2E9ED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85789" y="3887662"/>
              <a:ext cx="2683623" cy="173640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819368-E056-4A4B-A681-44CC3091FDA4}"/>
                </a:ext>
              </a:extLst>
            </p:cNvPr>
            <p:cNvSpPr txBox="1"/>
            <p:nvPr/>
          </p:nvSpPr>
          <p:spPr>
            <a:xfrm>
              <a:off x="4527970" y="5672873"/>
              <a:ext cx="3362308" cy="442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	v 1.8.0</a:t>
              </a:r>
              <a:endPara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1D3489B-B516-45E5-B377-60B71038B540}"/>
              </a:ext>
            </a:extLst>
          </p:cNvPr>
          <p:cNvGrpSpPr/>
          <p:nvPr/>
        </p:nvGrpSpPr>
        <p:grpSpPr>
          <a:xfrm>
            <a:off x="505108" y="1687649"/>
            <a:ext cx="3289929" cy="2203016"/>
            <a:chOff x="505108" y="1687649"/>
            <a:chExt cx="3289929" cy="2203016"/>
          </a:xfrm>
        </p:grpSpPr>
        <p:pic>
          <p:nvPicPr>
            <p:cNvPr id="1026" name="Picture 2" descr="JAVA] - 종합 개발툴 이클립스(eclipse) 설치">
              <a:extLst>
                <a:ext uri="{FF2B5EF4-FFF2-40B4-BE49-F238E27FC236}">
                  <a16:creationId xmlns:a16="http://schemas.microsoft.com/office/drawing/2014/main" id="{27E1057D-5C0D-4F05-867E-9A2A77921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7653" y="1687649"/>
              <a:ext cx="1804282" cy="181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7CA370-88BB-489E-B6A1-B8C425D2703B}"/>
                </a:ext>
              </a:extLst>
            </p:cNvPr>
            <p:cNvSpPr txBox="1"/>
            <p:nvPr/>
          </p:nvSpPr>
          <p:spPr>
            <a:xfrm>
              <a:off x="505108" y="3429000"/>
              <a:ext cx="3289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	  v 4.15.0</a:t>
              </a:r>
              <a:endPara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3" name="AutoShape 2">
            <a:extLst>
              <a:ext uri="{FF2B5EF4-FFF2-40B4-BE49-F238E27FC236}">
                <a16:creationId xmlns:a16="http://schemas.microsoft.com/office/drawing/2014/main" id="{81F8E4C2-E2EE-49E6-BB24-764A94BCA0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0CA6993-7F8A-4592-A16C-996B46F8A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68" y="4252229"/>
            <a:ext cx="2131154" cy="178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pring] Spring은 무엇인가? (+설치방법 / 윈도우10)">
            <a:extLst>
              <a:ext uri="{FF2B5EF4-FFF2-40B4-BE49-F238E27FC236}">
                <a16:creationId xmlns:a16="http://schemas.microsoft.com/office/drawing/2014/main" id="{DB04F986-C18E-40E1-B2B9-F35CF83CD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718" y="1512975"/>
            <a:ext cx="2995946" cy="208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ABC1A3A-0BFD-4C18-9F18-95EEF8211D60}"/>
              </a:ext>
            </a:extLst>
          </p:cNvPr>
          <p:cNvSpPr txBox="1"/>
          <p:nvPr/>
        </p:nvSpPr>
        <p:spPr>
          <a:xfrm>
            <a:off x="8052293" y="3436837"/>
            <a:ext cx="336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	v 3.1.1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5C411B-77AB-4709-B23D-8E475AD3654D}"/>
              </a:ext>
            </a:extLst>
          </p:cNvPr>
          <p:cNvSpPr txBox="1"/>
          <p:nvPr/>
        </p:nvSpPr>
        <p:spPr>
          <a:xfrm>
            <a:off x="5523635" y="6094429"/>
            <a:ext cx="236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v 5.3.0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577132F-D940-433E-B7E8-A4D285E0B71F}"/>
              </a:ext>
            </a:extLst>
          </p:cNvPr>
          <p:cNvGrpSpPr/>
          <p:nvPr/>
        </p:nvGrpSpPr>
        <p:grpSpPr>
          <a:xfrm>
            <a:off x="-52188" y="-9351"/>
            <a:ext cx="12244188" cy="1116791"/>
            <a:chOff x="-52188" y="-9351"/>
            <a:chExt cx="12244188" cy="111679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AD21442-9C69-4C72-87D3-A14387B6E835}"/>
                </a:ext>
              </a:extLst>
            </p:cNvPr>
            <p:cNvSpPr txBox="1"/>
            <p:nvPr/>
          </p:nvSpPr>
          <p:spPr>
            <a:xfrm>
              <a:off x="891086" y="255657"/>
              <a:ext cx="26436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개발 환경</a:t>
              </a:r>
              <a:endParaRPr lang="en-US" altLang="ko-KR" sz="40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9D31281-D79F-4C4C-9F4C-03B8785618A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07440"/>
              <a:ext cx="12192000" cy="0"/>
            </a:xfrm>
            <a:prstGeom prst="line">
              <a:avLst/>
            </a:prstGeom>
            <a:ln w="88900">
              <a:solidFill>
                <a:srgbClr val="CD9FD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EE61793-12DD-40F4-8119-7EEB79795CC2}"/>
                </a:ext>
              </a:extLst>
            </p:cNvPr>
            <p:cNvSpPr txBox="1"/>
            <p:nvPr/>
          </p:nvSpPr>
          <p:spPr>
            <a:xfrm>
              <a:off x="-52188" y="378322"/>
              <a:ext cx="1034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Part 2</a:t>
              </a:r>
              <a:endParaRPr lang="ko-KR" alt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A61E15F-3B1F-4F0D-A3EB-091A07A798AD}"/>
                </a:ext>
              </a:extLst>
            </p:cNvPr>
            <p:cNvSpPr/>
            <p:nvPr/>
          </p:nvSpPr>
          <p:spPr>
            <a:xfrm>
              <a:off x="0" y="-9351"/>
              <a:ext cx="3534758" cy="111760"/>
            </a:xfrm>
            <a:prstGeom prst="rect">
              <a:avLst/>
            </a:prstGeom>
            <a:solidFill>
              <a:srgbClr val="CD9F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7739023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303</ep:Words>
  <ep:PresentationFormat>와이드스크린</ep:PresentationFormat>
  <ep:Paragraphs>128</ep:Paragraphs>
  <ep:Slides>28</ep:Slides>
  <ep:Notes>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ep:HeadingPairs>
  <ep:TitlesOfParts>
    <vt:vector size="2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2020-05-10T02:38:09.000</dcterms:created>
  <dc:creator>Yu Saebyeol</dc:creator>
  <cp:lastModifiedBy>곽명아</cp:lastModifiedBy>
  <dcterms:modified xsi:type="dcterms:W3CDTF">2023-04-15T10:40:12.838</dcterms:modified>
  <cp:revision>517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